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media/image3.jpg" ContentType="image/jpeg"/>
  <Override PartName="/ppt/media/image4.jpg" ContentType="image/jpeg"/>
  <Override PartName="/ppt/media/image5.jpg" ContentType="image/jpeg"/>
  <Override PartName="/ppt/media/image6.jpg" ContentType="image/jpeg"/>
  <Override PartName="/ppt/media/image7.jpg" ContentType="image/jpeg"/>
  <Override PartName="/ppt/media/image8.jpg" ContentType="image/jpeg"/>
  <Override PartName="/ppt/media/image9.jpg" ContentType="image/jpeg"/>
  <Override PartName="/ppt/media/image10.jpg" ContentType="image/jpeg"/>
  <Override PartName="/ppt/media/image11.jpg" ContentType="image/jpeg"/>
  <Override PartName="/ppt/media/image12.jpg" ContentType="image/jpeg"/>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7" r:id="rId2"/>
  </p:sldIdLst>
  <p:sldSz cx="10693400" cy="15125700"/>
  <p:notesSz cx="10693400" cy="15125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33"/>
  </p:normalViewPr>
  <p:slideViewPr>
    <p:cSldViewPr>
      <p:cViewPr varScale="1">
        <p:scale>
          <a:sx n="53" d="100"/>
          <a:sy n="53" d="100"/>
        </p:scale>
        <p:origin x="3042" y="3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7588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057900" y="0"/>
            <a:ext cx="4632325" cy="758825"/>
          </a:xfrm>
          <a:prstGeom prst="rect">
            <a:avLst/>
          </a:prstGeom>
        </p:spPr>
        <p:txBody>
          <a:bodyPr vert="horz" lIns="91440" tIns="45720" rIns="91440" bIns="45720" rtlCol="0"/>
          <a:lstStyle>
            <a:lvl1pPr algn="r">
              <a:defRPr sz="1200"/>
            </a:lvl1pPr>
          </a:lstStyle>
          <a:p>
            <a:fld id="{4C0263EB-46F8-B549-B169-5F13343CF4F4}" type="datetimeFigureOut">
              <a:rPr lang="en-US" smtClean="0"/>
              <a:t>11/4/2025</a:t>
            </a:fld>
            <a:endParaRPr lang="en-US"/>
          </a:p>
        </p:txBody>
      </p:sp>
      <p:sp>
        <p:nvSpPr>
          <p:cNvPr id="4" name="Slide Image Placeholder 3"/>
          <p:cNvSpPr>
            <a:spLocks noGrp="1" noRot="1" noChangeAspect="1"/>
          </p:cNvSpPr>
          <p:nvPr>
            <p:ph type="sldImg" idx="2"/>
          </p:nvPr>
        </p:nvSpPr>
        <p:spPr>
          <a:xfrm>
            <a:off x="3541713" y="1890713"/>
            <a:ext cx="3609975" cy="51054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69975" y="7278688"/>
            <a:ext cx="8553450" cy="59563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14366875"/>
            <a:ext cx="4633913" cy="7588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057900" y="14366875"/>
            <a:ext cx="4632325" cy="758825"/>
          </a:xfrm>
          <a:prstGeom prst="rect">
            <a:avLst/>
          </a:prstGeom>
        </p:spPr>
        <p:txBody>
          <a:bodyPr vert="horz" lIns="91440" tIns="45720" rIns="91440" bIns="45720" rtlCol="0" anchor="b"/>
          <a:lstStyle>
            <a:lvl1pPr algn="r">
              <a:defRPr sz="1200"/>
            </a:lvl1pPr>
          </a:lstStyle>
          <a:p>
            <a:fld id="{04CE63C1-2615-F445-811A-3ECD9E63F41B}" type="slidenum">
              <a:rPr lang="en-US" smtClean="0"/>
              <a:t>‹#›</a:t>
            </a:fld>
            <a:endParaRPr lang="en-US"/>
          </a:p>
        </p:txBody>
      </p:sp>
    </p:spTree>
    <p:extLst>
      <p:ext uri="{BB962C8B-B14F-4D97-AF65-F5344CB8AC3E}">
        <p14:creationId xmlns:p14="http://schemas.microsoft.com/office/powerpoint/2010/main" val="2441458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CE63C1-2615-F445-811A-3ECD9E63F41B}" type="slidenum">
              <a:rPr lang="en-US" smtClean="0"/>
              <a:t>1</a:t>
            </a:fld>
            <a:endParaRPr lang="en-US"/>
          </a:p>
        </p:txBody>
      </p:sp>
    </p:spTree>
    <p:extLst>
      <p:ext uri="{BB962C8B-B14F-4D97-AF65-F5344CB8AC3E}">
        <p14:creationId xmlns:p14="http://schemas.microsoft.com/office/powerpoint/2010/main" val="83332346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2.jpg"/><Relationship Id="rId3" Type="http://schemas.openxmlformats.org/officeDocument/2006/relationships/image" Target="../media/image2.png"/><Relationship Id="rId7" Type="http://schemas.openxmlformats.org/officeDocument/2006/relationships/image" Target="../media/image6.jpg"/><Relationship Id="rId12" Type="http://schemas.openxmlformats.org/officeDocument/2006/relationships/image" Target="../media/image11.jp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0" Type="http://schemas.openxmlformats.org/officeDocument/2006/relationships/image" Target="../media/image9.jpg"/><Relationship Id="rId4" Type="http://schemas.openxmlformats.org/officeDocument/2006/relationships/image" Target="../media/image3.jpg"/><Relationship Id="rId9" Type="http://schemas.openxmlformats.org/officeDocument/2006/relationships/image" Target="../media/image8.jp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2.jpg"/><Relationship Id="rId3" Type="http://schemas.openxmlformats.org/officeDocument/2006/relationships/image" Target="../media/image2.png"/><Relationship Id="rId7" Type="http://schemas.openxmlformats.org/officeDocument/2006/relationships/image" Target="../media/image6.jpg"/><Relationship Id="rId12" Type="http://schemas.openxmlformats.org/officeDocument/2006/relationships/image" Target="../media/image11.jp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0" Type="http://schemas.openxmlformats.org/officeDocument/2006/relationships/image" Target="../media/image9.jpg"/><Relationship Id="rId4" Type="http://schemas.openxmlformats.org/officeDocument/2006/relationships/image" Target="../media/image3.jpg"/><Relationship Id="rId9"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2.jpg"/><Relationship Id="rId3" Type="http://schemas.openxmlformats.org/officeDocument/2006/relationships/image" Target="../media/image2.png"/><Relationship Id="rId7" Type="http://schemas.openxmlformats.org/officeDocument/2006/relationships/image" Target="../media/image6.jpg"/><Relationship Id="rId12" Type="http://schemas.openxmlformats.org/officeDocument/2006/relationships/image" Target="../media/image11.jp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0" Type="http://schemas.openxmlformats.org/officeDocument/2006/relationships/image" Target="../media/image9.jpg"/><Relationship Id="rId4" Type="http://schemas.openxmlformats.org/officeDocument/2006/relationships/image" Target="../media/image3.jpg"/><Relationship Id="rId9" Type="http://schemas.openxmlformats.org/officeDocument/2006/relationships/image" Target="../media/image8.jp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Year group 7-9">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428096F0-A236-F042-A955-F91E8CA8F893}"/>
              </a:ext>
            </a:extLst>
          </p:cNvPr>
          <p:cNvSpPr txBox="1"/>
          <p:nvPr userDrawn="1"/>
        </p:nvSpPr>
        <p:spPr>
          <a:xfrm>
            <a:off x="6954290" y="14093721"/>
            <a:ext cx="3370579" cy="609600"/>
          </a:xfrm>
          <a:prstGeom prst="rect">
            <a:avLst/>
          </a:prstGeom>
        </p:spPr>
        <p:txBody>
          <a:bodyPr vert="horz" wrap="square" lIns="0" tIns="43180" rIns="0" bIns="0" rtlCol="0">
            <a:spAutoFit/>
          </a:bodyPr>
          <a:lstStyle/>
          <a:p>
            <a:pPr marL="12700" marR="5080">
              <a:lnSpc>
                <a:spcPts val="2200"/>
              </a:lnSpc>
              <a:spcBef>
                <a:spcPts val="340"/>
              </a:spcBef>
            </a:pPr>
            <a:r>
              <a:rPr sz="2000" b="1" spc="-5" dirty="0">
                <a:solidFill>
                  <a:srgbClr val="00A8A8"/>
                </a:solidFill>
                <a:latin typeface="Lato"/>
                <a:cs typeface="Lato"/>
              </a:rPr>
              <a:t>Inspiring and preparing</a:t>
            </a:r>
            <a:r>
              <a:rPr sz="2000" b="1" spc="-75" dirty="0">
                <a:solidFill>
                  <a:srgbClr val="00A8A8"/>
                </a:solidFill>
                <a:latin typeface="Lato"/>
                <a:cs typeface="Lato"/>
              </a:rPr>
              <a:t> </a:t>
            </a:r>
            <a:r>
              <a:rPr sz="2000" b="1" spc="-15" dirty="0">
                <a:solidFill>
                  <a:srgbClr val="00A8A8"/>
                </a:solidFill>
                <a:latin typeface="Lato"/>
                <a:cs typeface="Lato"/>
              </a:rPr>
              <a:t>young  </a:t>
            </a:r>
            <a:r>
              <a:rPr sz="2000" b="1" dirty="0">
                <a:solidFill>
                  <a:srgbClr val="00A8A8"/>
                </a:solidFill>
                <a:latin typeface="Lato"/>
                <a:cs typeface="Lato"/>
              </a:rPr>
              <a:t>people </a:t>
            </a:r>
            <a:r>
              <a:rPr sz="2000" b="1" spc="-10" dirty="0">
                <a:solidFill>
                  <a:srgbClr val="00A8A8"/>
                </a:solidFill>
                <a:latin typeface="Lato"/>
                <a:cs typeface="Lato"/>
              </a:rPr>
              <a:t>for </a:t>
            </a:r>
            <a:r>
              <a:rPr sz="2000" b="1" dirty="0">
                <a:solidFill>
                  <a:srgbClr val="00A8A8"/>
                </a:solidFill>
                <a:latin typeface="Lato"/>
                <a:cs typeface="Lato"/>
              </a:rPr>
              <a:t>the </a:t>
            </a:r>
            <a:r>
              <a:rPr sz="2000" b="1" spc="-10" dirty="0">
                <a:solidFill>
                  <a:srgbClr val="00A8A8"/>
                </a:solidFill>
                <a:latin typeface="Lato"/>
                <a:cs typeface="Lato"/>
              </a:rPr>
              <a:t>world </a:t>
            </a:r>
            <a:r>
              <a:rPr sz="2000" b="1" spc="-15" dirty="0">
                <a:solidFill>
                  <a:srgbClr val="00A8A8"/>
                </a:solidFill>
                <a:latin typeface="Lato"/>
                <a:cs typeface="Lato"/>
              </a:rPr>
              <a:t>of</a:t>
            </a:r>
            <a:r>
              <a:rPr sz="2000" b="1" spc="-215" dirty="0">
                <a:solidFill>
                  <a:srgbClr val="00A8A8"/>
                </a:solidFill>
                <a:latin typeface="Lato"/>
                <a:cs typeface="Lato"/>
              </a:rPr>
              <a:t> </a:t>
            </a:r>
            <a:r>
              <a:rPr sz="2000" b="1" spc="-10" dirty="0">
                <a:solidFill>
                  <a:srgbClr val="00A8A8"/>
                </a:solidFill>
                <a:latin typeface="Lato"/>
                <a:cs typeface="Lato"/>
              </a:rPr>
              <a:t>work.</a:t>
            </a:r>
            <a:endParaRPr sz="2000">
              <a:latin typeface="Lato"/>
              <a:cs typeface="Lato"/>
            </a:endParaRPr>
          </a:p>
        </p:txBody>
      </p:sp>
      <p:sp>
        <p:nvSpPr>
          <p:cNvPr id="6" name="object 3">
            <a:extLst>
              <a:ext uri="{FF2B5EF4-FFF2-40B4-BE49-F238E27FC236}">
                <a16:creationId xmlns:a16="http://schemas.microsoft.com/office/drawing/2014/main" id="{8DDACBDB-6D4B-7E46-92A1-D678733C5166}"/>
              </a:ext>
            </a:extLst>
          </p:cNvPr>
          <p:cNvSpPr/>
          <p:nvPr userDrawn="1"/>
        </p:nvSpPr>
        <p:spPr>
          <a:xfrm>
            <a:off x="7994519" y="457184"/>
            <a:ext cx="2119366" cy="859603"/>
          </a:xfrm>
          <a:prstGeom prst="rect">
            <a:avLst/>
          </a:prstGeom>
          <a:blipFill>
            <a:blip r:embed="rId2" cstate="print"/>
            <a:stretch>
              <a:fillRect/>
            </a:stretch>
          </a:blipFill>
        </p:spPr>
        <p:txBody>
          <a:bodyPr wrap="square" lIns="0" tIns="0" rIns="0" bIns="0" rtlCol="0"/>
          <a:lstStyle/>
          <a:p>
            <a:endParaRPr/>
          </a:p>
        </p:txBody>
      </p:sp>
      <p:sp>
        <p:nvSpPr>
          <p:cNvPr id="8" name="object 5">
            <a:extLst>
              <a:ext uri="{FF2B5EF4-FFF2-40B4-BE49-F238E27FC236}">
                <a16:creationId xmlns:a16="http://schemas.microsoft.com/office/drawing/2014/main" id="{E7924D7A-B8F8-254B-817B-278BAACD5E40}"/>
              </a:ext>
            </a:extLst>
          </p:cNvPr>
          <p:cNvSpPr txBox="1"/>
          <p:nvPr userDrawn="1"/>
        </p:nvSpPr>
        <p:spPr>
          <a:xfrm>
            <a:off x="615999" y="1681312"/>
            <a:ext cx="4676775" cy="351378"/>
          </a:xfrm>
          <a:prstGeom prst="rect">
            <a:avLst/>
          </a:prstGeom>
        </p:spPr>
        <p:txBody>
          <a:bodyPr vert="horz" wrap="square" lIns="0" tIns="134620" rIns="0" bIns="0" rtlCol="0">
            <a:spAutoFit/>
          </a:bodyPr>
          <a:lstStyle/>
          <a:p>
            <a:pPr marL="12700" algn="just">
              <a:lnSpc>
                <a:spcPct val="100000"/>
              </a:lnSpc>
              <a:spcBef>
                <a:spcPts val="1060"/>
              </a:spcBef>
            </a:pPr>
            <a:r>
              <a:rPr sz="1400" b="1" spc="-5" dirty="0">
                <a:solidFill>
                  <a:srgbClr val="00A8A8"/>
                </a:solidFill>
                <a:latin typeface="Lato"/>
                <a:cs typeface="Lato"/>
              </a:rPr>
              <a:t>Vision</a:t>
            </a:r>
            <a:r>
              <a:rPr sz="1400" b="1" spc="-10" dirty="0">
                <a:solidFill>
                  <a:srgbClr val="00A8A8"/>
                </a:solidFill>
                <a:latin typeface="Lato"/>
                <a:cs typeface="Lato"/>
              </a:rPr>
              <a:t> Statement</a:t>
            </a:r>
            <a:endParaRPr sz="1400" dirty="0">
              <a:latin typeface="Lato"/>
              <a:cs typeface="Lato"/>
            </a:endParaRPr>
          </a:p>
        </p:txBody>
      </p:sp>
      <p:sp>
        <p:nvSpPr>
          <p:cNvPr id="9" name="object 6">
            <a:extLst>
              <a:ext uri="{FF2B5EF4-FFF2-40B4-BE49-F238E27FC236}">
                <a16:creationId xmlns:a16="http://schemas.microsoft.com/office/drawing/2014/main" id="{5F2FBBE9-386E-404A-A160-83460E8DA111}"/>
              </a:ext>
            </a:extLst>
          </p:cNvPr>
          <p:cNvSpPr/>
          <p:nvPr userDrawn="1"/>
        </p:nvSpPr>
        <p:spPr>
          <a:xfrm>
            <a:off x="488950" y="1914164"/>
            <a:ext cx="0" cy="819150"/>
          </a:xfrm>
          <a:custGeom>
            <a:avLst/>
            <a:gdLst/>
            <a:ahLst/>
            <a:cxnLst/>
            <a:rect l="l" t="t" r="r" b="b"/>
            <a:pathLst>
              <a:path h="819150">
                <a:moveTo>
                  <a:pt x="0" y="0"/>
                </a:moveTo>
                <a:lnTo>
                  <a:pt x="0" y="818756"/>
                </a:lnTo>
              </a:path>
            </a:pathLst>
          </a:custGeom>
          <a:ln w="63500">
            <a:solidFill>
              <a:srgbClr val="FFFFFF"/>
            </a:solidFill>
            <a:prstDash val="lgDash"/>
          </a:ln>
        </p:spPr>
        <p:txBody>
          <a:bodyPr wrap="square" lIns="0" tIns="0" rIns="0" bIns="0" rtlCol="0"/>
          <a:lstStyle/>
          <a:p>
            <a:endParaRPr/>
          </a:p>
        </p:txBody>
      </p:sp>
      <p:sp>
        <p:nvSpPr>
          <p:cNvPr id="10" name="object 7">
            <a:extLst>
              <a:ext uri="{FF2B5EF4-FFF2-40B4-BE49-F238E27FC236}">
                <a16:creationId xmlns:a16="http://schemas.microsoft.com/office/drawing/2014/main" id="{E3FF1E5F-EA17-674F-B636-6F36327B8D6B}"/>
              </a:ext>
            </a:extLst>
          </p:cNvPr>
          <p:cNvSpPr/>
          <p:nvPr userDrawn="1"/>
        </p:nvSpPr>
        <p:spPr>
          <a:xfrm>
            <a:off x="708113" y="2878898"/>
            <a:ext cx="4638675" cy="0"/>
          </a:xfrm>
          <a:custGeom>
            <a:avLst/>
            <a:gdLst/>
            <a:ahLst/>
            <a:cxnLst/>
            <a:rect l="l" t="t" r="r" b="b"/>
            <a:pathLst>
              <a:path w="4638675">
                <a:moveTo>
                  <a:pt x="0" y="0"/>
                </a:moveTo>
                <a:lnTo>
                  <a:pt x="4638294" y="0"/>
                </a:lnTo>
              </a:path>
            </a:pathLst>
          </a:custGeom>
          <a:ln w="63500">
            <a:solidFill>
              <a:srgbClr val="FFFFFF"/>
            </a:solidFill>
            <a:prstDash val="lgDash"/>
          </a:ln>
        </p:spPr>
        <p:txBody>
          <a:bodyPr wrap="square" lIns="0" tIns="0" rIns="0" bIns="0" rtlCol="0"/>
          <a:lstStyle/>
          <a:p>
            <a:endParaRPr/>
          </a:p>
        </p:txBody>
      </p:sp>
      <p:sp>
        <p:nvSpPr>
          <p:cNvPr id="11" name="object 8">
            <a:extLst>
              <a:ext uri="{FF2B5EF4-FFF2-40B4-BE49-F238E27FC236}">
                <a16:creationId xmlns:a16="http://schemas.microsoft.com/office/drawing/2014/main" id="{458B1C4B-4686-8D4C-9C4A-A7127A9AF675}"/>
              </a:ext>
            </a:extLst>
          </p:cNvPr>
          <p:cNvSpPr/>
          <p:nvPr userDrawn="1"/>
        </p:nvSpPr>
        <p:spPr>
          <a:xfrm>
            <a:off x="5503104" y="1857050"/>
            <a:ext cx="0" cy="819150"/>
          </a:xfrm>
          <a:custGeom>
            <a:avLst/>
            <a:gdLst/>
            <a:ahLst/>
            <a:cxnLst/>
            <a:rect l="l" t="t" r="r" b="b"/>
            <a:pathLst>
              <a:path h="819150">
                <a:moveTo>
                  <a:pt x="0" y="818756"/>
                </a:moveTo>
                <a:lnTo>
                  <a:pt x="0" y="0"/>
                </a:lnTo>
              </a:path>
            </a:pathLst>
          </a:custGeom>
          <a:ln w="63500">
            <a:solidFill>
              <a:srgbClr val="FFFFFF"/>
            </a:solidFill>
            <a:prstDash val="lgDash"/>
          </a:ln>
        </p:spPr>
        <p:txBody>
          <a:bodyPr wrap="square" lIns="0" tIns="0" rIns="0" bIns="0" rtlCol="0"/>
          <a:lstStyle/>
          <a:p>
            <a:endParaRPr/>
          </a:p>
        </p:txBody>
      </p:sp>
      <p:sp>
        <p:nvSpPr>
          <p:cNvPr id="12" name="object 9">
            <a:extLst>
              <a:ext uri="{FF2B5EF4-FFF2-40B4-BE49-F238E27FC236}">
                <a16:creationId xmlns:a16="http://schemas.microsoft.com/office/drawing/2014/main" id="{000C49C9-5A8D-A34D-A97C-BE2A2064162F}"/>
              </a:ext>
            </a:extLst>
          </p:cNvPr>
          <p:cNvSpPr/>
          <p:nvPr userDrawn="1"/>
        </p:nvSpPr>
        <p:spPr>
          <a:xfrm>
            <a:off x="645646" y="1711072"/>
            <a:ext cx="4638675" cy="0"/>
          </a:xfrm>
          <a:custGeom>
            <a:avLst/>
            <a:gdLst/>
            <a:ahLst/>
            <a:cxnLst/>
            <a:rect l="l" t="t" r="r" b="b"/>
            <a:pathLst>
              <a:path w="4638675">
                <a:moveTo>
                  <a:pt x="4638294" y="0"/>
                </a:moveTo>
                <a:lnTo>
                  <a:pt x="0" y="0"/>
                </a:lnTo>
              </a:path>
            </a:pathLst>
          </a:custGeom>
          <a:ln w="63500">
            <a:solidFill>
              <a:srgbClr val="FFFFFF"/>
            </a:solidFill>
            <a:prstDash val="lgDash"/>
          </a:ln>
        </p:spPr>
        <p:txBody>
          <a:bodyPr wrap="square" lIns="0" tIns="0" rIns="0" bIns="0" rtlCol="0"/>
          <a:lstStyle/>
          <a:p>
            <a:endParaRPr/>
          </a:p>
        </p:txBody>
      </p:sp>
      <p:sp>
        <p:nvSpPr>
          <p:cNvPr id="13" name="object 10">
            <a:extLst>
              <a:ext uri="{FF2B5EF4-FFF2-40B4-BE49-F238E27FC236}">
                <a16:creationId xmlns:a16="http://schemas.microsoft.com/office/drawing/2014/main" id="{7670E8E9-DAC9-3145-A679-6897061A7D8D}"/>
              </a:ext>
            </a:extLst>
          </p:cNvPr>
          <p:cNvSpPr/>
          <p:nvPr userDrawn="1"/>
        </p:nvSpPr>
        <p:spPr>
          <a:xfrm>
            <a:off x="488950" y="2790035"/>
            <a:ext cx="94615" cy="88900"/>
          </a:xfrm>
          <a:custGeom>
            <a:avLst/>
            <a:gdLst/>
            <a:ahLst/>
            <a:cxnLst/>
            <a:rect l="l" t="t" r="r" b="b"/>
            <a:pathLst>
              <a:path w="94615" h="88900">
                <a:moveTo>
                  <a:pt x="0" y="0"/>
                </a:moveTo>
                <a:lnTo>
                  <a:pt x="0" y="88861"/>
                </a:lnTo>
                <a:lnTo>
                  <a:pt x="94221" y="88861"/>
                </a:lnTo>
              </a:path>
            </a:pathLst>
          </a:custGeom>
          <a:ln w="63500">
            <a:solidFill>
              <a:srgbClr val="FFFFFF"/>
            </a:solidFill>
          </a:ln>
        </p:spPr>
        <p:txBody>
          <a:bodyPr wrap="square" lIns="0" tIns="0" rIns="0" bIns="0" rtlCol="0"/>
          <a:lstStyle/>
          <a:p>
            <a:endParaRPr/>
          </a:p>
        </p:txBody>
      </p:sp>
      <p:sp>
        <p:nvSpPr>
          <p:cNvPr id="14" name="object 11">
            <a:extLst>
              <a:ext uri="{FF2B5EF4-FFF2-40B4-BE49-F238E27FC236}">
                <a16:creationId xmlns:a16="http://schemas.microsoft.com/office/drawing/2014/main" id="{E26E02A2-F3E4-EE4B-AB62-C1E87863D051}"/>
              </a:ext>
            </a:extLst>
          </p:cNvPr>
          <p:cNvSpPr/>
          <p:nvPr userDrawn="1"/>
        </p:nvSpPr>
        <p:spPr>
          <a:xfrm>
            <a:off x="5408879" y="2790035"/>
            <a:ext cx="94615" cy="88900"/>
          </a:xfrm>
          <a:custGeom>
            <a:avLst/>
            <a:gdLst/>
            <a:ahLst/>
            <a:cxnLst/>
            <a:rect l="l" t="t" r="r" b="b"/>
            <a:pathLst>
              <a:path w="94614" h="88900">
                <a:moveTo>
                  <a:pt x="0" y="88861"/>
                </a:moveTo>
                <a:lnTo>
                  <a:pt x="94221" y="88861"/>
                </a:lnTo>
                <a:lnTo>
                  <a:pt x="94221" y="0"/>
                </a:lnTo>
              </a:path>
            </a:pathLst>
          </a:custGeom>
          <a:ln w="63500">
            <a:solidFill>
              <a:srgbClr val="FFFFFF"/>
            </a:solidFill>
          </a:ln>
        </p:spPr>
        <p:txBody>
          <a:bodyPr wrap="square" lIns="0" tIns="0" rIns="0" bIns="0" rtlCol="0"/>
          <a:lstStyle/>
          <a:p>
            <a:endParaRPr/>
          </a:p>
        </p:txBody>
      </p:sp>
      <p:sp>
        <p:nvSpPr>
          <p:cNvPr id="15" name="object 12">
            <a:extLst>
              <a:ext uri="{FF2B5EF4-FFF2-40B4-BE49-F238E27FC236}">
                <a16:creationId xmlns:a16="http://schemas.microsoft.com/office/drawing/2014/main" id="{CD2B2700-CEA8-B84C-8B04-80664C4527BD}"/>
              </a:ext>
            </a:extLst>
          </p:cNvPr>
          <p:cNvSpPr/>
          <p:nvPr userDrawn="1"/>
        </p:nvSpPr>
        <p:spPr>
          <a:xfrm>
            <a:off x="5408879" y="1711069"/>
            <a:ext cx="94615" cy="88900"/>
          </a:xfrm>
          <a:custGeom>
            <a:avLst/>
            <a:gdLst/>
            <a:ahLst/>
            <a:cxnLst/>
            <a:rect l="l" t="t" r="r" b="b"/>
            <a:pathLst>
              <a:path w="94614" h="88900">
                <a:moveTo>
                  <a:pt x="94221" y="88861"/>
                </a:moveTo>
                <a:lnTo>
                  <a:pt x="94221" y="0"/>
                </a:lnTo>
                <a:lnTo>
                  <a:pt x="0" y="0"/>
                </a:lnTo>
              </a:path>
            </a:pathLst>
          </a:custGeom>
          <a:ln w="63500">
            <a:solidFill>
              <a:srgbClr val="FFFFFF"/>
            </a:solidFill>
          </a:ln>
        </p:spPr>
        <p:txBody>
          <a:bodyPr wrap="square" lIns="0" tIns="0" rIns="0" bIns="0" rtlCol="0"/>
          <a:lstStyle/>
          <a:p>
            <a:endParaRPr/>
          </a:p>
        </p:txBody>
      </p:sp>
      <p:sp>
        <p:nvSpPr>
          <p:cNvPr id="16" name="object 13">
            <a:extLst>
              <a:ext uri="{FF2B5EF4-FFF2-40B4-BE49-F238E27FC236}">
                <a16:creationId xmlns:a16="http://schemas.microsoft.com/office/drawing/2014/main" id="{09C6D168-F1B0-F543-8DA3-38535AACFF5B}"/>
              </a:ext>
            </a:extLst>
          </p:cNvPr>
          <p:cNvSpPr/>
          <p:nvPr userDrawn="1"/>
        </p:nvSpPr>
        <p:spPr>
          <a:xfrm>
            <a:off x="488950" y="1711069"/>
            <a:ext cx="94615" cy="88900"/>
          </a:xfrm>
          <a:custGeom>
            <a:avLst/>
            <a:gdLst/>
            <a:ahLst/>
            <a:cxnLst/>
            <a:rect l="l" t="t" r="r" b="b"/>
            <a:pathLst>
              <a:path w="94615" h="88900">
                <a:moveTo>
                  <a:pt x="94221" y="0"/>
                </a:moveTo>
                <a:lnTo>
                  <a:pt x="0" y="0"/>
                </a:lnTo>
                <a:lnTo>
                  <a:pt x="0" y="88861"/>
                </a:lnTo>
              </a:path>
            </a:pathLst>
          </a:custGeom>
          <a:ln w="63500">
            <a:solidFill>
              <a:srgbClr val="FFFFFF"/>
            </a:solidFill>
          </a:ln>
        </p:spPr>
        <p:txBody>
          <a:bodyPr wrap="square" lIns="0" tIns="0" rIns="0" bIns="0" rtlCol="0"/>
          <a:lstStyle/>
          <a:p>
            <a:endParaRPr/>
          </a:p>
        </p:txBody>
      </p:sp>
      <p:sp>
        <p:nvSpPr>
          <p:cNvPr id="17" name="object 14">
            <a:extLst>
              <a:ext uri="{FF2B5EF4-FFF2-40B4-BE49-F238E27FC236}">
                <a16:creationId xmlns:a16="http://schemas.microsoft.com/office/drawing/2014/main" id="{7ACB79AF-354E-4247-A9A6-AAC2012E1987}"/>
              </a:ext>
            </a:extLst>
          </p:cNvPr>
          <p:cNvSpPr txBox="1"/>
          <p:nvPr userDrawn="1"/>
        </p:nvSpPr>
        <p:spPr>
          <a:xfrm>
            <a:off x="6743827" y="3120520"/>
            <a:ext cx="3948429" cy="330200"/>
          </a:xfrm>
          <a:prstGeom prst="rect">
            <a:avLst/>
          </a:prstGeom>
        </p:spPr>
        <p:txBody>
          <a:bodyPr vert="horz" wrap="square" lIns="0" tIns="12700" rIns="0" bIns="0" rtlCol="0">
            <a:spAutoFit/>
          </a:bodyPr>
          <a:lstStyle/>
          <a:p>
            <a:pPr marL="270510">
              <a:lnSpc>
                <a:spcPct val="100000"/>
              </a:lnSpc>
              <a:spcBef>
                <a:spcPts val="100"/>
              </a:spcBef>
            </a:pPr>
            <a:r>
              <a:rPr sz="2000" b="1" spc="-25" dirty="0">
                <a:solidFill>
                  <a:srgbClr val="FFFFFF"/>
                </a:solidFill>
                <a:latin typeface="Lato"/>
                <a:cs typeface="Lato"/>
              </a:rPr>
              <a:t>Key </a:t>
            </a:r>
            <a:r>
              <a:rPr sz="2000" b="1" dirty="0">
                <a:solidFill>
                  <a:srgbClr val="FFFFFF"/>
                </a:solidFill>
                <a:latin typeface="Lato"/>
                <a:cs typeface="Lato"/>
              </a:rPr>
              <a:t>Events </a:t>
            </a:r>
            <a:r>
              <a:rPr sz="2000" b="1" spc="10" dirty="0">
                <a:solidFill>
                  <a:srgbClr val="FFFFFF"/>
                </a:solidFill>
                <a:latin typeface="Lato"/>
                <a:cs typeface="Lato"/>
              </a:rPr>
              <a:t>and</a:t>
            </a:r>
            <a:r>
              <a:rPr sz="2000" b="1" spc="75" dirty="0">
                <a:solidFill>
                  <a:srgbClr val="FFFFFF"/>
                </a:solidFill>
                <a:latin typeface="Lato"/>
                <a:cs typeface="Lato"/>
              </a:rPr>
              <a:t> </a:t>
            </a:r>
            <a:r>
              <a:rPr sz="2000" b="1" spc="15" dirty="0">
                <a:solidFill>
                  <a:srgbClr val="FFFFFF"/>
                </a:solidFill>
                <a:latin typeface="Lato"/>
                <a:cs typeface="Lato"/>
              </a:rPr>
              <a:t>Experiences</a:t>
            </a:r>
            <a:endParaRPr sz="2000">
              <a:latin typeface="Lato"/>
              <a:cs typeface="Lato"/>
            </a:endParaRPr>
          </a:p>
        </p:txBody>
      </p:sp>
      <p:sp>
        <p:nvSpPr>
          <p:cNvPr id="18" name="object 15">
            <a:extLst>
              <a:ext uri="{FF2B5EF4-FFF2-40B4-BE49-F238E27FC236}">
                <a16:creationId xmlns:a16="http://schemas.microsoft.com/office/drawing/2014/main" id="{47761EC7-FF61-124A-8F2D-F7976065E936}"/>
              </a:ext>
            </a:extLst>
          </p:cNvPr>
          <p:cNvSpPr txBox="1"/>
          <p:nvPr userDrawn="1"/>
        </p:nvSpPr>
        <p:spPr>
          <a:xfrm>
            <a:off x="0" y="3099184"/>
            <a:ext cx="6579870" cy="330200"/>
          </a:xfrm>
          <a:prstGeom prst="rect">
            <a:avLst/>
          </a:prstGeom>
        </p:spPr>
        <p:txBody>
          <a:bodyPr vert="horz" wrap="square" lIns="0" tIns="12700" rIns="0" bIns="0" rtlCol="0">
            <a:spAutoFit/>
          </a:bodyPr>
          <a:lstStyle/>
          <a:p>
            <a:pPr marL="457200">
              <a:lnSpc>
                <a:spcPct val="100000"/>
              </a:lnSpc>
              <a:spcBef>
                <a:spcPts val="100"/>
              </a:spcBef>
            </a:pPr>
            <a:r>
              <a:rPr sz="2000" b="1" spc="10" dirty="0">
                <a:solidFill>
                  <a:srgbClr val="FFFFFF"/>
                </a:solidFill>
                <a:latin typeface="Lato"/>
                <a:cs typeface="Lato"/>
              </a:rPr>
              <a:t>Milestones and Learning</a:t>
            </a:r>
            <a:r>
              <a:rPr sz="2000" b="1" spc="85" dirty="0">
                <a:solidFill>
                  <a:srgbClr val="FFFFFF"/>
                </a:solidFill>
                <a:latin typeface="Lato"/>
                <a:cs typeface="Lato"/>
              </a:rPr>
              <a:t> </a:t>
            </a:r>
            <a:r>
              <a:rPr sz="2000" b="1" spc="10" dirty="0">
                <a:solidFill>
                  <a:srgbClr val="FFFFFF"/>
                </a:solidFill>
                <a:latin typeface="Lato"/>
                <a:cs typeface="Lato"/>
              </a:rPr>
              <a:t>Outcomes</a:t>
            </a:r>
            <a:endParaRPr sz="2000" dirty="0">
              <a:latin typeface="Lato"/>
              <a:cs typeface="Lato"/>
            </a:endParaRPr>
          </a:p>
        </p:txBody>
      </p:sp>
      <p:sp>
        <p:nvSpPr>
          <p:cNvPr id="29" name="object 26">
            <a:extLst>
              <a:ext uri="{FF2B5EF4-FFF2-40B4-BE49-F238E27FC236}">
                <a16:creationId xmlns:a16="http://schemas.microsoft.com/office/drawing/2014/main" id="{1A0E5446-9813-E845-9137-779166FD706C}"/>
              </a:ext>
            </a:extLst>
          </p:cNvPr>
          <p:cNvSpPr txBox="1"/>
          <p:nvPr userDrawn="1"/>
        </p:nvSpPr>
        <p:spPr>
          <a:xfrm>
            <a:off x="7701982" y="1803449"/>
            <a:ext cx="889635" cy="984250"/>
          </a:xfrm>
          <a:prstGeom prst="rect">
            <a:avLst/>
          </a:prstGeom>
        </p:spPr>
        <p:txBody>
          <a:bodyPr vert="horz" wrap="square" lIns="0" tIns="12700" rIns="0" bIns="0" rtlCol="0">
            <a:spAutoFit/>
          </a:bodyPr>
          <a:lstStyle/>
          <a:p>
            <a:pPr marL="12700">
              <a:lnSpc>
                <a:spcPct val="100000"/>
              </a:lnSpc>
              <a:spcBef>
                <a:spcPts val="100"/>
              </a:spcBef>
            </a:pPr>
            <a:r>
              <a:rPr sz="1400" b="1" spc="-5" dirty="0">
                <a:solidFill>
                  <a:srgbClr val="00A8A8"/>
                </a:solidFill>
                <a:latin typeface="Lato"/>
                <a:cs typeface="Lato"/>
              </a:rPr>
              <a:t>Contact:</a:t>
            </a:r>
            <a:endParaRPr sz="1400">
              <a:latin typeface="Lato"/>
              <a:cs typeface="Lato"/>
            </a:endParaRPr>
          </a:p>
          <a:p>
            <a:pPr marL="12700" marR="5080">
              <a:lnSpc>
                <a:spcPct val="174700"/>
              </a:lnSpc>
            </a:pPr>
            <a:r>
              <a:rPr sz="1400" b="1" spc="-10" dirty="0">
                <a:solidFill>
                  <a:srgbClr val="00A8A8"/>
                </a:solidFill>
                <a:latin typeface="Lato"/>
                <a:cs typeface="Lato"/>
              </a:rPr>
              <a:t>Email:  </a:t>
            </a:r>
            <a:r>
              <a:rPr sz="1400" b="1" spc="-170" dirty="0">
                <a:solidFill>
                  <a:srgbClr val="00A8A8"/>
                </a:solidFill>
                <a:latin typeface="Lato"/>
                <a:cs typeface="Lato"/>
              </a:rPr>
              <a:t>T</a:t>
            </a:r>
            <a:r>
              <a:rPr sz="1400" b="1" dirty="0">
                <a:solidFill>
                  <a:srgbClr val="00A8A8"/>
                </a:solidFill>
                <a:latin typeface="Lato"/>
                <a:cs typeface="Lato"/>
              </a:rPr>
              <a:t>elephone:</a:t>
            </a:r>
            <a:endParaRPr sz="1400">
              <a:latin typeface="Lato"/>
              <a:cs typeface="Lato"/>
            </a:endParaRPr>
          </a:p>
        </p:txBody>
      </p:sp>
      <p:sp>
        <p:nvSpPr>
          <p:cNvPr id="30" name="object 27">
            <a:extLst>
              <a:ext uri="{FF2B5EF4-FFF2-40B4-BE49-F238E27FC236}">
                <a16:creationId xmlns:a16="http://schemas.microsoft.com/office/drawing/2014/main" id="{0AB46DDF-55E9-9A4D-9BA7-0A9A3395099D}"/>
              </a:ext>
            </a:extLst>
          </p:cNvPr>
          <p:cNvSpPr/>
          <p:nvPr userDrawn="1"/>
        </p:nvSpPr>
        <p:spPr>
          <a:xfrm>
            <a:off x="7574932" y="1914164"/>
            <a:ext cx="0" cy="819150"/>
          </a:xfrm>
          <a:custGeom>
            <a:avLst/>
            <a:gdLst/>
            <a:ahLst/>
            <a:cxnLst/>
            <a:rect l="l" t="t" r="r" b="b"/>
            <a:pathLst>
              <a:path h="819150">
                <a:moveTo>
                  <a:pt x="0" y="0"/>
                </a:moveTo>
                <a:lnTo>
                  <a:pt x="0" y="818756"/>
                </a:lnTo>
              </a:path>
            </a:pathLst>
          </a:custGeom>
          <a:ln w="63500">
            <a:solidFill>
              <a:srgbClr val="FFFFFF"/>
            </a:solidFill>
            <a:prstDash val="lgDash"/>
          </a:ln>
        </p:spPr>
        <p:txBody>
          <a:bodyPr wrap="square" lIns="0" tIns="0" rIns="0" bIns="0" rtlCol="0"/>
          <a:lstStyle/>
          <a:p>
            <a:endParaRPr/>
          </a:p>
        </p:txBody>
      </p:sp>
      <p:sp>
        <p:nvSpPr>
          <p:cNvPr id="31" name="object 28">
            <a:extLst>
              <a:ext uri="{FF2B5EF4-FFF2-40B4-BE49-F238E27FC236}">
                <a16:creationId xmlns:a16="http://schemas.microsoft.com/office/drawing/2014/main" id="{0F7521D8-CA1F-B044-ACDE-F84E803FF8D6}"/>
              </a:ext>
            </a:extLst>
          </p:cNvPr>
          <p:cNvSpPr/>
          <p:nvPr userDrawn="1"/>
        </p:nvSpPr>
        <p:spPr>
          <a:xfrm>
            <a:off x="7805442" y="2878900"/>
            <a:ext cx="2233930" cy="0"/>
          </a:xfrm>
          <a:custGeom>
            <a:avLst/>
            <a:gdLst/>
            <a:ahLst/>
            <a:cxnLst/>
            <a:rect l="l" t="t" r="r" b="b"/>
            <a:pathLst>
              <a:path w="2233929">
                <a:moveTo>
                  <a:pt x="0" y="0"/>
                </a:moveTo>
                <a:lnTo>
                  <a:pt x="2233345" y="0"/>
                </a:lnTo>
              </a:path>
            </a:pathLst>
          </a:custGeom>
          <a:ln w="63500">
            <a:solidFill>
              <a:srgbClr val="FFFFFF"/>
            </a:solidFill>
            <a:prstDash val="lgDash"/>
          </a:ln>
        </p:spPr>
        <p:txBody>
          <a:bodyPr wrap="square" lIns="0" tIns="0" rIns="0" bIns="0" rtlCol="0"/>
          <a:lstStyle/>
          <a:p>
            <a:endParaRPr/>
          </a:p>
        </p:txBody>
      </p:sp>
      <p:sp>
        <p:nvSpPr>
          <p:cNvPr id="32" name="object 29">
            <a:extLst>
              <a:ext uri="{FF2B5EF4-FFF2-40B4-BE49-F238E27FC236}">
                <a16:creationId xmlns:a16="http://schemas.microsoft.com/office/drawing/2014/main" id="{F9DF9EC5-765B-8B4C-BB4E-837A951A0061}"/>
              </a:ext>
            </a:extLst>
          </p:cNvPr>
          <p:cNvSpPr/>
          <p:nvPr userDrawn="1"/>
        </p:nvSpPr>
        <p:spPr>
          <a:xfrm>
            <a:off x="10203050" y="1857050"/>
            <a:ext cx="0" cy="819150"/>
          </a:xfrm>
          <a:custGeom>
            <a:avLst/>
            <a:gdLst/>
            <a:ahLst/>
            <a:cxnLst/>
            <a:rect l="l" t="t" r="r" b="b"/>
            <a:pathLst>
              <a:path h="819150">
                <a:moveTo>
                  <a:pt x="0" y="818756"/>
                </a:moveTo>
                <a:lnTo>
                  <a:pt x="0" y="0"/>
                </a:lnTo>
              </a:path>
            </a:pathLst>
          </a:custGeom>
          <a:ln w="63500">
            <a:solidFill>
              <a:srgbClr val="FFFFFF"/>
            </a:solidFill>
            <a:prstDash val="lgDash"/>
          </a:ln>
        </p:spPr>
        <p:txBody>
          <a:bodyPr wrap="square" lIns="0" tIns="0" rIns="0" bIns="0" rtlCol="0"/>
          <a:lstStyle/>
          <a:p>
            <a:endParaRPr/>
          </a:p>
        </p:txBody>
      </p:sp>
      <p:sp>
        <p:nvSpPr>
          <p:cNvPr id="33" name="object 30">
            <a:extLst>
              <a:ext uri="{FF2B5EF4-FFF2-40B4-BE49-F238E27FC236}">
                <a16:creationId xmlns:a16="http://schemas.microsoft.com/office/drawing/2014/main" id="{914C3517-02D7-1341-9FA3-B04AD04528E7}"/>
              </a:ext>
            </a:extLst>
          </p:cNvPr>
          <p:cNvSpPr/>
          <p:nvPr userDrawn="1"/>
        </p:nvSpPr>
        <p:spPr>
          <a:xfrm>
            <a:off x="7739193" y="1711072"/>
            <a:ext cx="2233930" cy="0"/>
          </a:xfrm>
          <a:custGeom>
            <a:avLst/>
            <a:gdLst/>
            <a:ahLst/>
            <a:cxnLst/>
            <a:rect l="l" t="t" r="r" b="b"/>
            <a:pathLst>
              <a:path w="2233929">
                <a:moveTo>
                  <a:pt x="2233345" y="0"/>
                </a:moveTo>
                <a:lnTo>
                  <a:pt x="0" y="0"/>
                </a:lnTo>
              </a:path>
            </a:pathLst>
          </a:custGeom>
          <a:ln w="63500">
            <a:solidFill>
              <a:srgbClr val="FFFFFF"/>
            </a:solidFill>
            <a:prstDash val="lgDash"/>
          </a:ln>
        </p:spPr>
        <p:txBody>
          <a:bodyPr wrap="square" lIns="0" tIns="0" rIns="0" bIns="0" rtlCol="0"/>
          <a:lstStyle/>
          <a:p>
            <a:endParaRPr/>
          </a:p>
        </p:txBody>
      </p:sp>
      <p:sp>
        <p:nvSpPr>
          <p:cNvPr id="34" name="object 31">
            <a:extLst>
              <a:ext uri="{FF2B5EF4-FFF2-40B4-BE49-F238E27FC236}">
                <a16:creationId xmlns:a16="http://schemas.microsoft.com/office/drawing/2014/main" id="{52DA543E-D60B-8244-8363-3DE2EEB3267E}"/>
              </a:ext>
            </a:extLst>
          </p:cNvPr>
          <p:cNvSpPr/>
          <p:nvPr userDrawn="1"/>
        </p:nvSpPr>
        <p:spPr>
          <a:xfrm>
            <a:off x="7574932" y="2790035"/>
            <a:ext cx="98425" cy="88900"/>
          </a:xfrm>
          <a:custGeom>
            <a:avLst/>
            <a:gdLst/>
            <a:ahLst/>
            <a:cxnLst/>
            <a:rect l="l" t="t" r="r" b="b"/>
            <a:pathLst>
              <a:path w="98425" h="88900">
                <a:moveTo>
                  <a:pt x="0" y="0"/>
                </a:moveTo>
                <a:lnTo>
                  <a:pt x="0" y="88861"/>
                </a:lnTo>
                <a:lnTo>
                  <a:pt x="98005" y="88861"/>
                </a:lnTo>
              </a:path>
            </a:pathLst>
          </a:custGeom>
          <a:ln w="63500">
            <a:solidFill>
              <a:srgbClr val="FFFFFF"/>
            </a:solidFill>
          </a:ln>
        </p:spPr>
        <p:txBody>
          <a:bodyPr wrap="square" lIns="0" tIns="0" rIns="0" bIns="0" rtlCol="0"/>
          <a:lstStyle/>
          <a:p>
            <a:endParaRPr/>
          </a:p>
        </p:txBody>
      </p:sp>
      <p:sp>
        <p:nvSpPr>
          <p:cNvPr id="35" name="object 32">
            <a:extLst>
              <a:ext uri="{FF2B5EF4-FFF2-40B4-BE49-F238E27FC236}">
                <a16:creationId xmlns:a16="http://schemas.microsoft.com/office/drawing/2014/main" id="{3FD5DE39-AE5C-884E-BBE4-BA8EE2D9295D}"/>
              </a:ext>
            </a:extLst>
          </p:cNvPr>
          <p:cNvSpPr/>
          <p:nvPr userDrawn="1"/>
        </p:nvSpPr>
        <p:spPr>
          <a:xfrm>
            <a:off x="10105052" y="2790035"/>
            <a:ext cx="98425" cy="88900"/>
          </a:xfrm>
          <a:custGeom>
            <a:avLst/>
            <a:gdLst/>
            <a:ahLst/>
            <a:cxnLst/>
            <a:rect l="l" t="t" r="r" b="b"/>
            <a:pathLst>
              <a:path w="98425" h="88900">
                <a:moveTo>
                  <a:pt x="0" y="88861"/>
                </a:moveTo>
                <a:lnTo>
                  <a:pt x="97993" y="88861"/>
                </a:lnTo>
                <a:lnTo>
                  <a:pt x="97993" y="0"/>
                </a:lnTo>
              </a:path>
            </a:pathLst>
          </a:custGeom>
          <a:ln w="63500">
            <a:solidFill>
              <a:srgbClr val="FFFFFF"/>
            </a:solidFill>
          </a:ln>
        </p:spPr>
        <p:txBody>
          <a:bodyPr wrap="square" lIns="0" tIns="0" rIns="0" bIns="0" rtlCol="0"/>
          <a:lstStyle/>
          <a:p>
            <a:endParaRPr/>
          </a:p>
        </p:txBody>
      </p:sp>
      <p:sp>
        <p:nvSpPr>
          <p:cNvPr id="36" name="object 33">
            <a:extLst>
              <a:ext uri="{FF2B5EF4-FFF2-40B4-BE49-F238E27FC236}">
                <a16:creationId xmlns:a16="http://schemas.microsoft.com/office/drawing/2014/main" id="{10932660-EA21-B840-9D12-FA2607AF8DBA}"/>
              </a:ext>
            </a:extLst>
          </p:cNvPr>
          <p:cNvSpPr/>
          <p:nvPr userDrawn="1"/>
        </p:nvSpPr>
        <p:spPr>
          <a:xfrm>
            <a:off x="10105052" y="1711069"/>
            <a:ext cx="98425" cy="88900"/>
          </a:xfrm>
          <a:custGeom>
            <a:avLst/>
            <a:gdLst/>
            <a:ahLst/>
            <a:cxnLst/>
            <a:rect l="l" t="t" r="r" b="b"/>
            <a:pathLst>
              <a:path w="98425" h="88900">
                <a:moveTo>
                  <a:pt x="97993" y="88861"/>
                </a:moveTo>
                <a:lnTo>
                  <a:pt x="97993" y="0"/>
                </a:lnTo>
                <a:lnTo>
                  <a:pt x="0" y="0"/>
                </a:lnTo>
              </a:path>
            </a:pathLst>
          </a:custGeom>
          <a:ln w="63500">
            <a:solidFill>
              <a:srgbClr val="FFFFFF"/>
            </a:solidFill>
          </a:ln>
        </p:spPr>
        <p:txBody>
          <a:bodyPr wrap="square" lIns="0" tIns="0" rIns="0" bIns="0" rtlCol="0"/>
          <a:lstStyle/>
          <a:p>
            <a:endParaRPr/>
          </a:p>
        </p:txBody>
      </p:sp>
      <p:sp>
        <p:nvSpPr>
          <p:cNvPr id="37" name="object 34">
            <a:extLst>
              <a:ext uri="{FF2B5EF4-FFF2-40B4-BE49-F238E27FC236}">
                <a16:creationId xmlns:a16="http://schemas.microsoft.com/office/drawing/2014/main" id="{C296ED71-5553-2A46-A284-7A502BDFF6B2}"/>
              </a:ext>
            </a:extLst>
          </p:cNvPr>
          <p:cNvSpPr/>
          <p:nvPr userDrawn="1"/>
        </p:nvSpPr>
        <p:spPr>
          <a:xfrm>
            <a:off x="7574932" y="1711069"/>
            <a:ext cx="98425" cy="88900"/>
          </a:xfrm>
          <a:custGeom>
            <a:avLst/>
            <a:gdLst/>
            <a:ahLst/>
            <a:cxnLst/>
            <a:rect l="l" t="t" r="r" b="b"/>
            <a:pathLst>
              <a:path w="98425" h="88900">
                <a:moveTo>
                  <a:pt x="98005" y="0"/>
                </a:moveTo>
                <a:lnTo>
                  <a:pt x="0" y="0"/>
                </a:lnTo>
                <a:lnTo>
                  <a:pt x="0" y="88861"/>
                </a:lnTo>
              </a:path>
            </a:pathLst>
          </a:custGeom>
          <a:ln w="63500">
            <a:solidFill>
              <a:srgbClr val="FFFFFF"/>
            </a:solidFill>
          </a:ln>
        </p:spPr>
        <p:txBody>
          <a:bodyPr wrap="square" lIns="0" tIns="0" rIns="0" bIns="0" rtlCol="0"/>
          <a:lstStyle/>
          <a:p>
            <a:endParaRPr/>
          </a:p>
        </p:txBody>
      </p:sp>
      <p:sp>
        <p:nvSpPr>
          <p:cNvPr id="38" name="object 35">
            <a:extLst>
              <a:ext uri="{FF2B5EF4-FFF2-40B4-BE49-F238E27FC236}">
                <a16:creationId xmlns:a16="http://schemas.microsoft.com/office/drawing/2014/main" id="{2BD1DFF3-9864-DC41-965F-D4925DAEA062}"/>
              </a:ext>
            </a:extLst>
          </p:cNvPr>
          <p:cNvSpPr/>
          <p:nvPr userDrawn="1"/>
        </p:nvSpPr>
        <p:spPr>
          <a:xfrm>
            <a:off x="3819256" y="1199490"/>
            <a:ext cx="3104281" cy="14238147"/>
          </a:xfrm>
          <a:prstGeom prst="rect">
            <a:avLst/>
          </a:prstGeom>
          <a:blipFill>
            <a:blip r:embed="rId3" cstate="print"/>
            <a:stretch>
              <a:fillRect/>
            </a:stretch>
          </a:blipFill>
        </p:spPr>
        <p:txBody>
          <a:bodyPr wrap="square" lIns="0" tIns="0" rIns="0" bIns="0" rtlCol="0"/>
          <a:lstStyle/>
          <a:p>
            <a:endParaRPr/>
          </a:p>
        </p:txBody>
      </p:sp>
      <p:sp>
        <p:nvSpPr>
          <p:cNvPr id="40" name="Text Placeholder 39">
            <a:extLst>
              <a:ext uri="{FF2B5EF4-FFF2-40B4-BE49-F238E27FC236}">
                <a16:creationId xmlns:a16="http://schemas.microsoft.com/office/drawing/2014/main" id="{1F0538BD-5E55-CF4F-B16D-AAB6F472BE4D}"/>
              </a:ext>
            </a:extLst>
          </p:cNvPr>
          <p:cNvSpPr>
            <a:spLocks noGrp="1"/>
          </p:cNvSpPr>
          <p:nvPr>
            <p:ph type="body" sz="quarter" idx="10"/>
          </p:nvPr>
        </p:nvSpPr>
        <p:spPr>
          <a:xfrm>
            <a:off x="483465" y="4345387"/>
            <a:ext cx="3105150" cy="231950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0" name="Text Placeholder 39">
            <a:extLst>
              <a:ext uri="{FF2B5EF4-FFF2-40B4-BE49-F238E27FC236}">
                <a16:creationId xmlns:a16="http://schemas.microsoft.com/office/drawing/2014/main" id="{4A9AE2FF-71D1-C543-A641-0CCEC237D451}"/>
              </a:ext>
            </a:extLst>
          </p:cNvPr>
          <p:cNvSpPr>
            <a:spLocks noGrp="1"/>
          </p:cNvSpPr>
          <p:nvPr>
            <p:ph type="body" sz="quarter" idx="20"/>
          </p:nvPr>
        </p:nvSpPr>
        <p:spPr>
          <a:xfrm>
            <a:off x="637740" y="2125789"/>
            <a:ext cx="4646575" cy="617389"/>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1" name="Text Placeholder 39">
            <a:extLst>
              <a:ext uri="{FF2B5EF4-FFF2-40B4-BE49-F238E27FC236}">
                <a16:creationId xmlns:a16="http://schemas.microsoft.com/office/drawing/2014/main" id="{05EC7F9A-3A65-6440-A94C-115BAEC16862}"/>
              </a:ext>
            </a:extLst>
          </p:cNvPr>
          <p:cNvSpPr>
            <a:spLocks noGrp="1"/>
          </p:cNvSpPr>
          <p:nvPr>
            <p:ph type="body" sz="quarter" idx="21"/>
          </p:nvPr>
        </p:nvSpPr>
        <p:spPr>
          <a:xfrm>
            <a:off x="8671628" y="1875320"/>
            <a:ext cx="1505530" cy="15388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a:t>
            </a:r>
          </a:p>
        </p:txBody>
      </p:sp>
      <p:sp>
        <p:nvSpPr>
          <p:cNvPr id="52" name="Text Placeholder 39">
            <a:extLst>
              <a:ext uri="{FF2B5EF4-FFF2-40B4-BE49-F238E27FC236}">
                <a16:creationId xmlns:a16="http://schemas.microsoft.com/office/drawing/2014/main" id="{2E36C075-057D-514E-8E2E-DE54F47EFB96}"/>
              </a:ext>
            </a:extLst>
          </p:cNvPr>
          <p:cNvSpPr>
            <a:spLocks noGrp="1"/>
          </p:cNvSpPr>
          <p:nvPr>
            <p:ph type="body" sz="quarter" idx="22"/>
          </p:nvPr>
        </p:nvSpPr>
        <p:spPr>
          <a:xfrm>
            <a:off x="8672238" y="2173358"/>
            <a:ext cx="1505530" cy="15388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a:t>
            </a:r>
          </a:p>
        </p:txBody>
      </p:sp>
      <p:sp>
        <p:nvSpPr>
          <p:cNvPr id="53" name="Text Placeholder 39">
            <a:extLst>
              <a:ext uri="{FF2B5EF4-FFF2-40B4-BE49-F238E27FC236}">
                <a16:creationId xmlns:a16="http://schemas.microsoft.com/office/drawing/2014/main" id="{E39C1BD3-A5B3-7B44-8846-FBEE60C3B4F2}"/>
              </a:ext>
            </a:extLst>
          </p:cNvPr>
          <p:cNvSpPr>
            <a:spLocks noGrp="1"/>
          </p:cNvSpPr>
          <p:nvPr>
            <p:ph type="body" sz="quarter" idx="23"/>
          </p:nvPr>
        </p:nvSpPr>
        <p:spPr>
          <a:xfrm>
            <a:off x="8672238" y="2552887"/>
            <a:ext cx="1505530" cy="15388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a:t>
            </a:r>
          </a:p>
        </p:txBody>
      </p:sp>
      <p:sp>
        <p:nvSpPr>
          <p:cNvPr id="54" name="Oval 53">
            <a:extLst>
              <a:ext uri="{FF2B5EF4-FFF2-40B4-BE49-F238E27FC236}">
                <a16:creationId xmlns:a16="http://schemas.microsoft.com/office/drawing/2014/main" id="{70FCB685-A781-BE4A-82A2-90C86FF795C5}"/>
              </a:ext>
            </a:extLst>
          </p:cNvPr>
          <p:cNvSpPr/>
          <p:nvPr userDrawn="1"/>
        </p:nvSpPr>
        <p:spPr>
          <a:xfrm>
            <a:off x="4447528" y="4179520"/>
            <a:ext cx="820268" cy="820268"/>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B14842CC-2FF6-3C4F-B1A4-96EF33EECF9A}"/>
              </a:ext>
            </a:extLst>
          </p:cNvPr>
          <p:cNvSpPr/>
          <p:nvPr userDrawn="1"/>
        </p:nvSpPr>
        <p:spPr>
          <a:xfrm>
            <a:off x="5454554" y="5210777"/>
            <a:ext cx="828073" cy="828073"/>
          </a:xfrm>
          <a:prstGeom prst="ellipse">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66EE34D4-BF2A-BA42-81F9-B7816C205A5A}"/>
              </a:ext>
            </a:extLst>
          </p:cNvPr>
          <p:cNvSpPr/>
          <p:nvPr userDrawn="1"/>
        </p:nvSpPr>
        <p:spPr>
          <a:xfrm>
            <a:off x="4441663" y="6155469"/>
            <a:ext cx="820268" cy="820268"/>
          </a:xfrm>
          <a:prstGeom prst="ellipse">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93143F2D-2D1F-3748-A2F5-370C8C0064C2}"/>
              </a:ext>
            </a:extLst>
          </p:cNvPr>
          <p:cNvSpPr/>
          <p:nvPr userDrawn="1"/>
        </p:nvSpPr>
        <p:spPr>
          <a:xfrm>
            <a:off x="5454554" y="7151420"/>
            <a:ext cx="828073" cy="828073"/>
          </a:xfrm>
          <a:prstGeom prst="ellipse">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14A40711-3EA3-AA45-B1FA-71C6DB21587E}"/>
              </a:ext>
            </a:extLst>
          </p:cNvPr>
          <p:cNvSpPr/>
          <p:nvPr userDrawn="1"/>
        </p:nvSpPr>
        <p:spPr>
          <a:xfrm>
            <a:off x="4476664" y="8169752"/>
            <a:ext cx="820268" cy="820268"/>
          </a:xfrm>
          <a:prstGeom prst="ellipse">
            <a:avLst/>
          </a:prstGeom>
          <a:blipFill>
            <a:blip r:embed="rId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2342EB89-F930-D74F-B4E9-CC91D2CA0780}"/>
              </a:ext>
            </a:extLst>
          </p:cNvPr>
          <p:cNvSpPr/>
          <p:nvPr userDrawn="1"/>
        </p:nvSpPr>
        <p:spPr>
          <a:xfrm>
            <a:off x="5470310" y="9145585"/>
            <a:ext cx="828073" cy="828073"/>
          </a:xfrm>
          <a:prstGeom prst="ellipse">
            <a:avLst/>
          </a:prstGeom>
          <a:blipFill>
            <a:blip r:embed="rId9"/>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6D2ADC7E-8428-3547-8C2F-4DAC3CC6D0CE}"/>
              </a:ext>
            </a:extLst>
          </p:cNvPr>
          <p:cNvSpPr/>
          <p:nvPr userDrawn="1"/>
        </p:nvSpPr>
        <p:spPr>
          <a:xfrm>
            <a:off x="4485010" y="10124099"/>
            <a:ext cx="820988" cy="820988"/>
          </a:xfrm>
          <a:prstGeom prst="ellipse">
            <a:avLst/>
          </a:prstGeom>
          <a:blipFill>
            <a:blip r:embed="rId10"/>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60090B27-F39A-4C4A-9AC5-730C9C354CAA}"/>
              </a:ext>
            </a:extLst>
          </p:cNvPr>
          <p:cNvSpPr/>
          <p:nvPr userDrawn="1"/>
        </p:nvSpPr>
        <p:spPr>
          <a:xfrm>
            <a:off x="5475537" y="11131682"/>
            <a:ext cx="828073" cy="828073"/>
          </a:xfrm>
          <a:prstGeom prst="ellipse">
            <a:avLst/>
          </a:prstGeom>
          <a:blipFill>
            <a:blip r:embed="rId1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E093B989-133C-9E4A-A940-8801CBA0F2B9}"/>
              </a:ext>
            </a:extLst>
          </p:cNvPr>
          <p:cNvSpPr/>
          <p:nvPr userDrawn="1"/>
        </p:nvSpPr>
        <p:spPr>
          <a:xfrm>
            <a:off x="4476664" y="12121908"/>
            <a:ext cx="820988" cy="820988"/>
          </a:xfrm>
          <a:prstGeom prst="ellipse">
            <a:avLst/>
          </a:prstGeom>
          <a:blipFill>
            <a:blip r:embed="rId1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EBA57DE6-B9B3-FC48-90B3-1799B92925AA}"/>
              </a:ext>
            </a:extLst>
          </p:cNvPr>
          <p:cNvSpPr/>
          <p:nvPr userDrawn="1"/>
        </p:nvSpPr>
        <p:spPr>
          <a:xfrm>
            <a:off x="5503104" y="13117779"/>
            <a:ext cx="846182" cy="846182"/>
          </a:xfrm>
          <a:prstGeom prst="ellipse">
            <a:avLst/>
          </a:prstGeom>
          <a:blipFill>
            <a:blip r:embed="rId1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bject 16">
            <a:extLst>
              <a:ext uri="{FF2B5EF4-FFF2-40B4-BE49-F238E27FC236}">
                <a16:creationId xmlns:a16="http://schemas.microsoft.com/office/drawing/2014/main" id="{50B7204B-13A2-7E44-89BD-26A0FBB60109}"/>
              </a:ext>
            </a:extLst>
          </p:cNvPr>
          <p:cNvSpPr txBox="1"/>
          <p:nvPr userDrawn="1"/>
        </p:nvSpPr>
        <p:spPr>
          <a:xfrm>
            <a:off x="1493386" y="3725107"/>
            <a:ext cx="1321435" cy="482600"/>
          </a:xfrm>
          <a:prstGeom prst="rect">
            <a:avLst/>
          </a:prstGeom>
        </p:spPr>
        <p:txBody>
          <a:bodyPr vert="horz" wrap="square" lIns="0" tIns="12700" rIns="0" bIns="0" rtlCol="0">
            <a:spAutoFit/>
          </a:bodyPr>
          <a:lstStyle/>
          <a:p>
            <a:pPr marL="12700">
              <a:lnSpc>
                <a:spcPct val="100000"/>
              </a:lnSpc>
              <a:spcBef>
                <a:spcPts val="100"/>
              </a:spcBef>
            </a:pPr>
            <a:r>
              <a:rPr sz="3000" b="1" spc="-65" dirty="0">
                <a:solidFill>
                  <a:srgbClr val="00A8A8"/>
                </a:solidFill>
                <a:latin typeface="Lato"/>
                <a:cs typeface="Lato"/>
              </a:rPr>
              <a:t>Year</a:t>
            </a:r>
            <a:r>
              <a:rPr sz="3000" b="1" spc="-85" dirty="0">
                <a:solidFill>
                  <a:srgbClr val="00A8A8"/>
                </a:solidFill>
                <a:latin typeface="Lato"/>
                <a:cs typeface="Lato"/>
              </a:rPr>
              <a:t> </a:t>
            </a:r>
            <a:r>
              <a:rPr lang="en-GB" sz="3000" b="1" spc="30" dirty="0">
                <a:solidFill>
                  <a:srgbClr val="00A8A8"/>
                </a:solidFill>
                <a:latin typeface="Lato"/>
                <a:cs typeface="Lato"/>
              </a:rPr>
              <a:t>7</a:t>
            </a:r>
            <a:endParaRPr sz="3000" dirty="0">
              <a:latin typeface="Lato"/>
              <a:cs typeface="Lato"/>
            </a:endParaRPr>
          </a:p>
        </p:txBody>
      </p:sp>
      <p:sp>
        <p:nvSpPr>
          <p:cNvPr id="72" name="object 16">
            <a:extLst>
              <a:ext uri="{FF2B5EF4-FFF2-40B4-BE49-F238E27FC236}">
                <a16:creationId xmlns:a16="http://schemas.microsoft.com/office/drawing/2014/main" id="{2F0FB307-856D-E843-A250-C149B757669B}"/>
              </a:ext>
            </a:extLst>
          </p:cNvPr>
          <p:cNvSpPr txBox="1"/>
          <p:nvPr userDrawn="1"/>
        </p:nvSpPr>
        <p:spPr>
          <a:xfrm>
            <a:off x="8261689" y="3756516"/>
            <a:ext cx="1321435" cy="482600"/>
          </a:xfrm>
          <a:prstGeom prst="rect">
            <a:avLst/>
          </a:prstGeom>
        </p:spPr>
        <p:txBody>
          <a:bodyPr vert="horz" wrap="square" lIns="0" tIns="12700" rIns="0" bIns="0" rtlCol="0">
            <a:spAutoFit/>
          </a:bodyPr>
          <a:lstStyle/>
          <a:p>
            <a:pPr marL="12700">
              <a:lnSpc>
                <a:spcPct val="100000"/>
              </a:lnSpc>
              <a:spcBef>
                <a:spcPts val="100"/>
              </a:spcBef>
            </a:pPr>
            <a:r>
              <a:rPr sz="3000" b="1" spc="-65" dirty="0">
                <a:solidFill>
                  <a:srgbClr val="00A8A8"/>
                </a:solidFill>
                <a:latin typeface="Lato"/>
                <a:cs typeface="Lato"/>
              </a:rPr>
              <a:t>Year</a:t>
            </a:r>
            <a:r>
              <a:rPr sz="3000" b="1" spc="-85" dirty="0">
                <a:solidFill>
                  <a:srgbClr val="00A8A8"/>
                </a:solidFill>
                <a:latin typeface="Lato"/>
                <a:cs typeface="Lato"/>
              </a:rPr>
              <a:t> </a:t>
            </a:r>
            <a:r>
              <a:rPr lang="en-GB" sz="3000" b="1" spc="30" dirty="0">
                <a:solidFill>
                  <a:srgbClr val="00A8A8"/>
                </a:solidFill>
                <a:latin typeface="Lato"/>
                <a:cs typeface="Lato"/>
              </a:rPr>
              <a:t>7</a:t>
            </a:r>
            <a:endParaRPr sz="3000" dirty="0">
              <a:latin typeface="Lato"/>
              <a:cs typeface="Lato"/>
            </a:endParaRPr>
          </a:p>
        </p:txBody>
      </p:sp>
      <p:sp>
        <p:nvSpPr>
          <p:cNvPr id="74" name="Text Placeholder 39">
            <a:extLst>
              <a:ext uri="{FF2B5EF4-FFF2-40B4-BE49-F238E27FC236}">
                <a16:creationId xmlns:a16="http://schemas.microsoft.com/office/drawing/2014/main" id="{9928C82F-F997-004F-9F34-8676467CB7CB}"/>
              </a:ext>
            </a:extLst>
          </p:cNvPr>
          <p:cNvSpPr>
            <a:spLocks noGrp="1"/>
          </p:cNvSpPr>
          <p:nvPr>
            <p:ph type="body" sz="quarter" idx="24"/>
          </p:nvPr>
        </p:nvSpPr>
        <p:spPr>
          <a:xfrm>
            <a:off x="7154178" y="4316185"/>
            <a:ext cx="3105150" cy="231950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5" name="Text Placeholder 39">
            <a:extLst>
              <a:ext uri="{FF2B5EF4-FFF2-40B4-BE49-F238E27FC236}">
                <a16:creationId xmlns:a16="http://schemas.microsoft.com/office/drawing/2014/main" id="{FC1BE812-8F7E-8D4B-A9A6-C096276E0A1A}"/>
              </a:ext>
            </a:extLst>
          </p:cNvPr>
          <p:cNvSpPr>
            <a:spLocks noGrp="1"/>
          </p:cNvSpPr>
          <p:nvPr>
            <p:ph type="body" sz="quarter" idx="25"/>
          </p:nvPr>
        </p:nvSpPr>
        <p:spPr>
          <a:xfrm>
            <a:off x="488919" y="7417534"/>
            <a:ext cx="3105150" cy="231950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6" name="object 16">
            <a:extLst>
              <a:ext uri="{FF2B5EF4-FFF2-40B4-BE49-F238E27FC236}">
                <a16:creationId xmlns:a16="http://schemas.microsoft.com/office/drawing/2014/main" id="{6B9F9FD5-CF10-E54B-B500-D189EFA9F904}"/>
              </a:ext>
            </a:extLst>
          </p:cNvPr>
          <p:cNvSpPr txBox="1"/>
          <p:nvPr userDrawn="1"/>
        </p:nvSpPr>
        <p:spPr>
          <a:xfrm>
            <a:off x="1498840" y="6797254"/>
            <a:ext cx="1321435" cy="482600"/>
          </a:xfrm>
          <a:prstGeom prst="rect">
            <a:avLst/>
          </a:prstGeom>
        </p:spPr>
        <p:txBody>
          <a:bodyPr vert="horz" wrap="square" lIns="0" tIns="12700" rIns="0" bIns="0" rtlCol="0">
            <a:spAutoFit/>
          </a:bodyPr>
          <a:lstStyle/>
          <a:p>
            <a:pPr marL="12700">
              <a:lnSpc>
                <a:spcPct val="100000"/>
              </a:lnSpc>
              <a:spcBef>
                <a:spcPts val="100"/>
              </a:spcBef>
            </a:pPr>
            <a:r>
              <a:rPr sz="3000" b="1" spc="-65" dirty="0">
                <a:solidFill>
                  <a:srgbClr val="00A8A8"/>
                </a:solidFill>
                <a:latin typeface="Lato"/>
                <a:cs typeface="Lato"/>
              </a:rPr>
              <a:t>Year</a:t>
            </a:r>
            <a:r>
              <a:rPr sz="3000" b="1" spc="-85" dirty="0">
                <a:solidFill>
                  <a:srgbClr val="00A8A8"/>
                </a:solidFill>
                <a:latin typeface="Lato"/>
                <a:cs typeface="Lato"/>
              </a:rPr>
              <a:t> </a:t>
            </a:r>
            <a:r>
              <a:rPr lang="en-GB" sz="3000" b="1" spc="30" dirty="0">
                <a:solidFill>
                  <a:srgbClr val="00A8A8"/>
                </a:solidFill>
                <a:latin typeface="Lato"/>
                <a:cs typeface="Lato"/>
              </a:rPr>
              <a:t>8</a:t>
            </a:r>
            <a:endParaRPr sz="3000" dirty="0">
              <a:latin typeface="Lato"/>
              <a:cs typeface="Lato"/>
            </a:endParaRPr>
          </a:p>
        </p:txBody>
      </p:sp>
      <p:sp>
        <p:nvSpPr>
          <p:cNvPr id="77" name="object 16">
            <a:extLst>
              <a:ext uri="{FF2B5EF4-FFF2-40B4-BE49-F238E27FC236}">
                <a16:creationId xmlns:a16="http://schemas.microsoft.com/office/drawing/2014/main" id="{E2C125FC-6598-F149-8EF7-1CDC2879CCFC}"/>
              </a:ext>
            </a:extLst>
          </p:cNvPr>
          <p:cNvSpPr txBox="1"/>
          <p:nvPr userDrawn="1"/>
        </p:nvSpPr>
        <p:spPr>
          <a:xfrm>
            <a:off x="8267143" y="6828663"/>
            <a:ext cx="1321435" cy="482600"/>
          </a:xfrm>
          <a:prstGeom prst="rect">
            <a:avLst/>
          </a:prstGeom>
        </p:spPr>
        <p:txBody>
          <a:bodyPr vert="horz" wrap="square" lIns="0" tIns="12700" rIns="0" bIns="0" rtlCol="0">
            <a:spAutoFit/>
          </a:bodyPr>
          <a:lstStyle/>
          <a:p>
            <a:pPr marL="12700">
              <a:lnSpc>
                <a:spcPct val="100000"/>
              </a:lnSpc>
              <a:spcBef>
                <a:spcPts val="100"/>
              </a:spcBef>
            </a:pPr>
            <a:r>
              <a:rPr sz="3000" b="1" spc="-65" dirty="0">
                <a:solidFill>
                  <a:srgbClr val="00A8A8"/>
                </a:solidFill>
                <a:latin typeface="Lato"/>
                <a:cs typeface="Lato"/>
              </a:rPr>
              <a:t>Year</a:t>
            </a:r>
            <a:r>
              <a:rPr sz="3000" b="1" spc="-85" dirty="0">
                <a:solidFill>
                  <a:srgbClr val="00A8A8"/>
                </a:solidFill>
                <a:latin typeface="Lato"/>
                <a:cs typeface="Lato"/>
              </a:rPr>
              <a:t> </a:t>
            </a:r>
            <a:r>
              <a:rPr lang="en-GB" sz="3000" b="1" spc="30" dirty="0">
                <a:solidFill>
                  <a:srgbClr val="00A8A8"/>
                </a:solidFill>
                <a:latin typeface="Lato"/>
                <a:cs typeface="Lato"/>
              </a:rPr>
              <a:t>8</a:t>
            </a:r>
            <a:endParaRPr sz="3000" dirty="0">
              <a:latin typeface="Lato"/>
              <a:cs typeface="Lato"/>
            </a:endParaRPr>
          </a:p>
        </p:txBody>
      </p:sp>
      <p:sp>
        <p:nvSpPr>
          <p:cNvPr id="78" name="Text Placeholder 39">
            <a:extLst>
              <a:ext uri="{FF2B5EF4-FFF2-40B4-BE49-F238E27FC236}">
                <a16:creationId xmlns:a16="http://schemas.microsoft.com/office/drawing/2014/main" id="{325AFC5E-B06B-E64E-8DA9-4A02C4E8757F}"/>
              </a:ext>
            </a:extLst>
          </p:cNvPr>
          <p:cNvSpPr>
            <a:spLocks noGrp="1"/>
          </p:cNvSpPr>
          <p:nvPr>
            <p:ph type="body" sz="quarter" idx="26"/>
          </p:nvPr>
        </p:nvSpPr>
        <p:spPr>
          <a:xfrm>
            <a:off x="7159632" y="7388332"/>
            <a:ext cx="3105150" cy="231950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9" name="Text Placeholder 39">
            <a:extLst>
              <a:ext uri="{FF2B5EF4-FFF2-40B4-BE49-F238E27FC236}">
                <a16:creationId xmlns:a16="http://schemas.microsoft.com/office/drawing/2014/main" id="{C5E85E88-8261-0E40-AA7D-1455BC9F9299}"/>
              </a:ext>
            </a:extLst>
          </p:cNvPr>
          <p:cNvSpPr>
            <a:spLocks noGrp="1"/>
          </p:cNvSpPr>
          <p:nvPr>
            <p:ph type="body" sz="quarter" idx="27"/>
          </p:nvPr>
        </p:nvSpPr>
        <p:spPr>
          <a:xfrm>
            <a:off x="482610" y="10664696"/>
            <a:ext cx="3105150" cy="231950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0" name="object 16">
            <a:extLst>
              <a:ext uri="{FF2B5EF4-FFF2-40B4-BE49-F238E27FC236}">
                <a16:creationId xmlns:a16="http://schemas.microsoft.com/office/drawing/2014/main" id="{5016A3C3-3FB4-A444-9346-5C55CE77EF58}"/>
              </a:ext>
            </a:extLst>
          </p:cNvPr>
          <p:cNvSpPr txBox="1"/>
          <p:nvPr userDrawn="1"/>
        </p:nvSpPr>
        <p:spPr>
          <a:xfrm>
            <a:off x="1492531" y="10044416"/>
            <a:ext cx="1321435" cy="482600"/>
          </a:xfrm>
          <a:prstGeom prst="rect">
            <a:avLst/>
          </a:prstGeom>
        </p:spPr>
        <p:txBody>
          <a:bodyPr vert="horz" wrap="square" lIns="0" tIns="12700" rIns="0" bIns="0" rtlCol="0">
            <a:spAutoFit/>
          </a:bodyPr>
          <a:lstStyle/>
          <a:p>
            <a:pPr marL="12700">
              <a:lnSpc>
                <a:spcPct val="100000"/>
              </a:lnSpc>
              <a:spcBef>
                <a:spcPts val="100"/>
              </a:spcBef>
            </a:pPr>
            <a:r>
              <a:rPr sz="3000" b="1" spc="-65" dirty="0">
                <a:solidFill>
                  <a:srgbClr val="00A8A8"/>
                </a:solidFill>
                <a:latin typeface="Lato"/>
                <a:cs typeface="Lato"/>
              </a:rPr>
              <a:t>Year</a:t>
            </a:r>
            <a:r>
              <a:rPr sz="3000" b="1" spc="-85" dirty="0">
                <a:solidFill>
                  <a:srgbClr val="00A8A8"/>
                </a:solidFill>
                <a:latin typeface="Lato"/>
                <a:cs typeface="Lato"/>
              </a:rPr>
              <a:t> </a:t>
            </a:r>
            <a:r>
              <a:rPr lang="en-GB" sz="3000" b="1" spc="30" dirty="0">
                <a:solidFill>
                  <a:srgbClr val="00A8A8"/>
                </a:solidFill>
                <a:latin typeface="Lato"/>
                <a:cs typeface="Lato"/>
              </a:rPr>
              <a:t>9</a:t>
            </a:r>
            <a:endParaRPr sz="3000" dirty="0">
              <a:latin typeface="Lato"/>
              <a:cs typeface="Lato"/>
            </a:endParaRPr>
          </a:p>
        </p:txBody>
      </p:sp>
      <p:sp>
        <p:nvSpPr>
          <p:cNvPr id="81" name="object 16">
            <a:extLst>
              <a:ext uri="{FF2B5EF4-FFF2-40B4-BE49-F238E27FC236}">
                <a16:creationId xmlns:a16="http://schemas.microsoft.com/office/drawing/2014/main" id="{BCBFE07A-6D70-BB4D-A0BB-C0A974EA815E}"/>
              </a:ext>
            </a:extLst>
          </p:cNvPr>
          <p:cNvSpPr txBox="1"/>
          <p:nvPr userDrawn="1"/>
        </p:nvSpPr>
        <p:spPr>
          <a:xfrm>
            <a:off x="8260834" y="10075825"/>
            <a:ext cx="1321435" cy="482600"/>
          </a:xfrm>
          <a:prstGeom prst="rect">
            <a:avLst/>
          </a:prstGeom>
        </p:spPr>
        <p:txBody>
          <a:bodyPr vert="horz" wrap="square" lIns="0" tIns="12700" rIns="0" bIns="0" rtlCol="0">
            <a:spAutoFit/>
          </a:bodyPr>
          <a:lstStyle/>
          <a:p>
            <a:pPr marL="12700">
              <a:lnSpc>
                <a:spcPct val="100000"/>
              </a:lnSpc>
              <a:spcBef>
                <a:spcPts val="100"/>
              </a:spcBef>
            </a:pPr>
            <a:r>
              <a:rPr sz="3000" b="1" spc="-65" dirty="0">
                <a:solidFill>
                  <a:srgbClr val="00A8A8"/>
                </a:solidFill>
                <a:latin typeface="Lato"/>
                <a:cs typeface="Lato"/>
              </a:rPr>
              <a:t>Year</a:t>
            </a:r>
            <a:r>
              <a:rPr sz="3000" b="1" spc="-85" dirty="0">
                <a:solidFill>
                  <a:srgbClr val="00A8A8"/>
                </a:solidFill>
                <a:latin typeface="Lato"/>
                <a:cs typeface="Lato"/>
              </a:rPr>
              <a:t> </a:t>
            </a:r>
            <a:r>
              <a:rPr lang="en-GB" sz="3000" b="1" spc="30" dirty="0">
                <a:solidFill>
                  <a:srgbClr val="00A8A8"/>
                </a:solidFill>
                <a:latin typeface="Lato"/>
                <a:cs typeface="Lato"/>
              </a:rPr>
              <a:t>9</a:t>
            </a:r>
            <a:endParaRPr sz="3000" dirty="0">
              <a:latin typeface="Lato"/>
              <a:cs typeface="Lato"/>
            </a:endParaRPr>
          </a:p>
        </p:txBody>
      </p:sp>
      <p:sp>
        <p:nvSpPr>
          <p:cNvPr id="82" name="Text Placeholder 39">
            <a:extLst>
              <a:ext uri="{FF2B5EF4-FFF2-40B4-BE49-F238E27FC236}">
                <a16:creationId xmlns:a16="http://schemas.microsoft.com/office/drawing/2014/main" id="{5AB97367-5E02-BA45-B850-996E179F7ED9}"/>
              </a:ext>
            </a:extLst>
          </p:cNvPr>
          <p:cNvSpPr>
            <a:spLocks noGrp="1"/>
          </p:cNvSpPr>
          <p:nvPr>
            <p:ph type="body" sz="quarter" idx="28"/>
          </p:nvPr>
        </p:nvSpPr>
        <p:spPr>
          <a:xfrm>
            <a:off x="7153323" y="10635494"/>
            <a:ext cx="3105150" cy="231950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Year group 7-9">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428096F0-A236-F042-A955-F91E8CA8F893}"/>
              </a:ext>
            </a:extLst>
          </p:cNvPr>
          <p:cNvSpPr txBox="1"/>
          <p:nvPr userDrawn="1"/>
        </p:nvSpPr>
        <p:spPr>
          <a:xfrm>
            <a:off x="6954290" y="14093721"/>
            <a:ext cx="3370579" cy="609600"/>
          </a:xfrm>
          <a:prstGeom prst="rect">
            <a:avLst/>
          </a:prstGeom>
        </p:spPr>
        <p:txBody>
          <a:bodyPr vert="horz" wrap="square" lIns="0" tIns="43180" rIns="0" bIns="0" rtlCol="0">
            <a:spAutoFit/>
          </a:bodyPr>
          <a:lstStyle/>
          <a:p>
            <a:pPr marL="12700" marR="5080">
              <a:lnSpc>
                <a:spcPts val="2200"/>
              </a:lnSpc>
              <a:spcBef>
                <a:spcPts val="340"/>
              </a:spcBef>
            </a:pPr>
            <a:r>
              <a:rPr sz="2000" b="1" spc="-5" dirty="0">
                <a:solidFill>
                  <a:srgbClr val="00A8A8"/>
                </a:solidFill>
                <a:latin typeface="Lato"/>
                <a:cs typeface="Lato"/>
              </a:rPr>
              <a:t>Inspiring and preparing</a:t>
            </a:r>
            <a:r>
              <a:rPr sz="2000" b="1" spc="-75" dirty="0">
                <a:solidFill>
                  <a:srgbClr val="00A8A8"/>
                </a:solidFill>
                <a:latin typeface="Lato"/>
                <a:cs typeface="Lato"/>
              </a:rPr>
              <a:t> </a:t>
            </a:r>
            <a:r>
              <a:rPr sz="2000" b="1" spc="-15" dirty="0">
                <a:solidFill>
                  <a:srgbClr val="00A8A8"/>
                </a:solidFill>
                <a:latin typeface="Lato"/>
                <a:cs typeface="Lato"/>
              </a:rPr>
              <a:t>young  </a:t>
            </a:r>
            <a:r>
              <a:rPr sz="2000" b="1" dirty="0">
                <a:solidFill>
                  <a:srgbClr val="00A8A8"/>
                </a:solidFill>
                <a:latin typeface="Lato"/>
                <a:cs typeface="Lato"/>
              </a:rPr>
              <a:t>people </a:t>
            </a:r>
            <a:r>
              <a:rPr sz="2000" b="1" spc="-10" dirty="0">
                <a:solidFill>
                  <a:srgbClr val="00A8A8"/>
                </a:solidFill>
                <a:latin typeface="Lato"/>
                <a:cs typeface="Lato"/>
              </a:rPr>
              <a:t>for </a:t>
            </a:r>
            <a:r>
              <a:rPr sz="2000" b="1" dirty="0">
                <a:solidFill>
                  <a:srgbClr val="00A8A8"/>
                </a:solidFill>
                <a:latin typeface="Lato"/>
                <a:cs typeface="Lato"/>
              </a:rPr>
              <a:t>the </a:t>
            </a:r>
            <a:r>
              <a:rPr sz="2000" b="1" spc="-10" dirty="0">
                <a:solidFill>
                  <a:srgbClr val="00A8A8"/>
                </a:solidFill>
                <a:latin typeface="Lato"/>
                <a:cs typeface="Lato"/>
              </a:rPr>
              <a:t>world </a:t>
            </a:r>
            <a:r>
              <a:rPr sz="2000" b="1" spc="-15" dirty="0">
                <a:solidFill>
                  <a:srgbClr val="00A8A8"/>
                </a:solidFill>
                <a:latin typeface="Lato"/>
                <a:cs typeface="Lato"/>
              </a:rPr>
              <a:t>of</a:t>
            </a:r>
            <a:r>
              <a:rPr sz="2000" b="1" spc="-215" dirty="0">
                <a:solidFill>
                  <a:srgbClr val="00A8A8"/>
                </a:solidFill>
                <a:latin typeface="Lato"/>
                <a:cs typeface="Lato"/>
              </a:rPr>
              <a:t> </a:t>
            </a:r>
            <a:r>
              <a:rPr sz="2000" b="1" spc="-10" dirty="0">
                <a:solidFill>
                  <a:srgbClr val="00A8A8"/>
                </a:solidFill>
                <a:latin typeface="Lato"/>
                <a:cs typeface="Lato"/>
              </a:rPr>
              <a:t>work.</a:t>
            </a:r>
            <a:endParaRPr sz="2000">
              <a:latin typeface="Lato"/>
              <a:cs typeface="Lato"/>
            </a:endParaRPr>
          </a:p>
        </p:txBody>
      </p:sp>
      <p:sp>
        <p:nvSpPr>
          <p:cNvPr id="6" name="object 3">
            <a:extLst>
              <a:ext uri="{FF2B5EF4-FFF2-40B4-BE49-F238E27FC236}">
                <a16:creationId xmlns:a16="http://schemas.microsoft.com/office/drawing/2014/main" id="{8DDACBDB-6D4B-7E46-92A1-D678733C5166}"/>
              </a:ext>
            </a:extLst>
          </p:cNvPr>
          <p:cNvSpPr/>
          <p:nvPr userDrawn="1"/>
        </p:nvSpPr>
        <p:spPr>
          <a:xfrm>
            <a:off x="7994519" y="457184"/>
            <a:ext cx="2119366" cy="859603"/>
          </a:xfrm>
          <a:prstGeom prst="rect">
            <a:avLst/>
          </a:prstGeom>
          <a:blipFill>
            <a:blip r:embed="rId2" cstate="print"/>
            <a:stretch>
              <a:fillRect/>
            </a:stretch>
          </a:blipFill>
        </p:spPr>
        <p:txBody>
          <a:bodyPr wrap="square" lIns="0" tIns="0" rIns="0" bIns="0" rtlCol="0"/>
          <a:lstStyle/>
          <a:p>
            <a:endParaRPr/>
          </a:p>
        </p:txBody>
      </p:sp>
      <p:sp>
        <p:nvSpPr>
          <p:cNvPr id="8" name="object 5">
            <a:extLst>
              <a:ext uri="{FF2B5EF4-FFF2-40B4-BE49-F238E27FC236}">
                <a16:creationId xmlns:a16="http://schemas.microsoft.com/office/drawing/2014/main" id="{E7924D7A-B8F8-254B-817B-278BAACD5E40}"/>
              </a:ext>
            </a:extLst>
          </p:cNvPr>
          <p:cNvSpPr txBox="1"/>
          <p:nvPr userDrawn="1"/>
        </p:nvSpPr>
        <p:spPr>
          <a:xfrm>
            <a:off x="615999" y="1681312"/>
            <a:ext cx="4676775" cy="351378"/>
          </a:xfrm>
          <a:prstGeom prst="rect">
            <a:avLst/>
          </a:prstGeom>
        </p:spPr>
        <p:txBody>
          <a:bodyPr vert="horz" wrap="square" lIns="0" tIns="134620" rIns="0" bIns="0" rtlCol="0">
            <a:spAutoFit/>
          </a:bodyPr>
          <a:lstStyle/>
          <a:p>
            <a:pPr marL="12700" algn="just">
              <a:lnSpc>
                <a:spcPct val="100000"/>
              </a:lnSpc>
              <a:spcBef>
                <a:spcPts val="1060"/>
              </a:spcBef>
            </a:pPr>
            <a:r>
              <a:rPr sz="1400" b="1" spc="-5" dirty="0">
                <a:solidFill>
                  <a:srgbClr val="00A8A8"/>
                </a:solidFill>
                <a:latin typeface="Lato"/>
                <a:cs typeface="Lato"/>
              </a:rPr>
              <a:t>Vision</a:t>
            </a:r>
            <a:r>
              <a:rPr sz="1400" b="1" spc="-10" dirty="0">
                <a:solidFill>
                  <a:srgbClr val="00A8A8"/>
                </a:solidFill>
                <a:latin typeface="Lato"/>
                <a:cs typeface="Lato"/>
              </a:rPr>
              <a:t> Statement</a:t>
            </a:r>
            <a:endParaRPr sz="1400" dirty="0">
              <a:latin typeface="Lato"/>
              <a:cs typeface="Lato"/>
            </a:endParaRPr>
          </a:p>
        </p:txBody>
      </p:sp>
      <p:sp>
        <p:nvSpPr>
          <p:cNvPr id="9" name="object 6">
            <a:extLst>
              <a:ext uri="{FF2B5EF4-FFF2-40B4-BE49-F238E27FC236}">
                <a16:creationId xmlns:a16="http://schemas.microsoft.com/office/drawing/2014/main" id="{5F2FBBE9-386E-404A-A160-83460E8DA111}"/>
              </a:ext>
            </a:extLst>
          </p:cNvPr>
          <p:cNvSpPr/>
          <p:nvPr userDrawn="1"/>
        </p:nvSpPr>
        <p:spPr>
          <a:xfrm>
            <a:off x="488950" y="1914164"/>
            <a:ext cx="0" cy="819150"/>
          </a:xfrm>
          <a:custGeom>
            <a:avLst/>
            <a:gdLst/>
            <a:ahLst/>
            <a:cxnLst/>
            <a:rect l="l" t="t" r="r" b="b"/>
            <a:pathLst>
              <a:path h="819150">
                <a:moveTo>
                  <a:pt x="0" y="0"/>
                </a:moveTo>
                <a:lnTo>
                  <a:pt x="0" y="818756"/>
                </a:lnTo>
              </a:path>
            </a:pathLst>
          </a:custGeom>
          <a:ln w="63500">
            <a:solidFill>
              <a:srgbClr val="FFFFFF"/>
            </a:solidFill>
            <a:prstDash val="lgDash"/>
          </a:ln>
        </p:spPr>
        <p:txBody>
          <a:bodyPr wrap="square" lIns="0" tIns="0" rIns="0" bIns="0" rtlCol="0"/>
          <a:lstStyle/>
          <a:p>
            <a:endParaRPr/>
          </a:p>
        </p:txBody>
      </p:sp>
      <p:sp>
        <p:nvSpPr>
          <p:cNvPr id="10" name="object 7">
            <a:extLst>
              <a:ext uri="{FF2B5EF4-FFF2-40B4-BE49-F238E27FC236}">
                <a16:creationId xmlns:a16="http://schemas.microsoft.com/office/drawing/2014/main" id="{E3FF1E5F-EA17-674F-B636-6F36327B8D6B}"/>
              </a:ext>
            </a:extLst>
          </p:cNvPr>
          <p:cNvSpPr/>
          <p:nvPr userDrawn="1"/>
        </p:nvSpPr>
        <p:spPr>
          <a:xfrm>
            <a:off x="708113" y="2878898"/>
            <a:ext cx="4638675" cy="0"/>
          </a:xfrm>
          <a:custGeom>
            <a:avLst/>
            <a:gdLst/>
            <a:ahLst/>
            <a:cxnLst/>
            <a:rect l="l" t="t" r="r" b="b"/>
            <a:pathLst>
              <a:path w="4638675">
                <a:moveTo>
                  <a:pt x="0" y="0"/>
                </a:moveTo>
                <a:lnTo>
                  <a:pt x="4638294" y="0"/>
                </a:lnTo>
              </a:path>
            </a:pathLst>
          </a:custGeom>
          <a:ln w="63500">
            <a:solidFill>
              <a:srgbClr val="FFFFFF"/>
            </a:solidFill>
            <a:prstDash val="lgDash"/>
          </a:ln>
        </p:spPr>
        <p:txBody>
          <a:bodyPr wrap="square" lIns="0" tIns="0" rIns="0" bIns="0" rtlCol="0"/>
          <a:lstStyle/>
          <a:p>
            <a:endParaRPr/>
          </a:p>
        </p:txBody>
      </p:sp>
      <p:sp>
        <p:nvSpPr>
          <p:cNvPr id="11" name="object 8">
            <a:extLst>
              <a:ext uri="{FF2B5EF4-FFF2-40B4-BE49-F238E27FC236}">
                <a16:creationId xmlns:a16="http://schemas.microsoft.com/office/drawing/2014/main" id="{458B1C4B-4686-8D4C-9C4A-A7127A9AF675}"/>
              </a:ext>
            </a:extLst>
          </p:cNvPr>
          <p:cNvSpPr/>
          <p:nvPr userDrawn="1"/>
        </p:nvSpPr>
        <p:spPr>
          <a:xfrm>
            <a:off x="5503104" y="1857050"/>
            <a:ext cx="0" cy="819150"/>
          </a:xfrm>
          <a:custGeom>
            <a:avLst/>
            <a:gdLst/>
            <a:ahLst/>
            <a:cxnLst/>
            <a:rect l="l" t="t" r="r" b="b"/>
            <a:pathLst>
              <a:path h="819150">
                <a:moveTo>
                  <a:pt x="0" y="818756"/>
                </a:moveTo>
                <a:lnTo>
                  <a:pt x="0" y="0"/>
                </a:lnTo>
              </a:path>
            </a:pathLst>
          </a:custGeom>
          <a:ln w="63500">
            <a:solidFill>
              <a:srgbClr val="FFFFFF"/>
            </a:solidFill>
            <a:prstDash val="lgDash"/>
          </a:ln>
        </p:spPr>
        <p:txBody>
          <a:bodyPr wrap="square" lIns="0" tIns="0" rIns="0" bIns="0" rtlCol="0"/>
          <a:lstStyle/>
          <a:p>
            <a:endParaRPr/>
          </a:p>
        </p:txBody>
      </p:sp>
      <p:sp>
        <p:nvSpPr>
          <p:cNvPr id="12" name="object 9">
            <a:extLst>
              <a:ext uri="{FF2B5EF4-FFF2-40B4-BE49-F238E27FC236}">
                <a16:creationId xmlns:a16="http://schemas.microsoft.com/office/drawing/2014/main" id="{000C49C9-5A8D-A34D-A97C-BE2A2064162F}"/>
              </a:ext>
            </a:extLst>
          </p:cNvPr>
          <p:cNvSpPr/>
          <p:nvPr userDrawn="1"/>
        </p:nvSpPr>
        <p:spPr>
          <a:xfrm>
            <a:off x="645646" y="1711072"/>
            <a:ext cx="4638675" cy="0"/>
          </a:xfrm>
          <a:custGeom>
            <a:avLst/>
            <a:gdLst/>
            <a:ahLst/>
            <a:cxnLst/>
            <a:rect l="l" t="t" r="r" b="b"/>
            <a:pathLst>
              <a:path w="4638675">
                <a:moveTo>
                  <a:pt x="4638294" y="0"/>
                </a:moveTo>
                <a:lnTo>
                  <a:pt x="0" y="0"/>
                </a:lnTo>
              </a:path>
            </a:pathLst>
          </a:custGeom>
          <a:ln w="63500">
            <a:solidFill>
              <a:srgbClr val="FFFFFF"/>
            </a:solidFill>
            <a:prstDash val="lgDash"/>
          </a:ln>
        </p:spPr>
        <p:txBody>
          <a:bodyPr wrap="square" lIns="0" tIns="0" rIns="0" bIns="0" rtlCol="0"/>
          <a:lstStyle/>
          <a:p>
            <a:endParaRPr/>
          </a:p>
        </p:txBody>
      </p:sp>
      <p:sp>
        <p:nvSpPr>
          <p:cNvPr id="13" name="object 10">
            <a:extLst>
              <a:ext uri="{FF2B5EF4-FFF2-40B4-BE49-F238E27FC236}">
                <a16:creationId xmlns:a16="http://schemas.microsoft.com/office/drawing/2014/main" id="{7670E8E9-DAC9-3145-A679-6897061A7D8D}"/>
              </a:ext>
            </a:extLst>
          </p:cNvPr>
          <p:cNvSpPr/>
          <p:nvPr userDrawn="1"/>
        </p:nvSpPr>
        <p:spPr>
          <a:xfrm>
            <a:off x="488950" y="2790035"/>
            <a:ext cx="94615" cy="88900"/>
          </a:xfrm>
          <a:custGeom>
            <a:avLst/>
            <a:gdLst/>
            <a:ahLst/>
            <a:cxnLst/>
            <a:rect l="l" t="t" r="r" b="b"/>
            <a:pathLst>
              <a:path w="94615" h="88900">
                <a:moveTo>
                  <a:pt x="0" y="0"/>
                </a:moveTo>
                <a:lnTo>
                  <a:pt x="0" y="88861"/>
                </a:lnTo>
                <a:lnTo>
                  <a:pt x="94221" y="88861"/>
                </a:lnTo>
              </a:path>
            </a:pathLst>
          </a:custGeom>
          <a:ln w="63500">
            <a:solidFill>
              <a:srgbClr val="FFFFFF"/>
            </a:solidFill>
          </a:ln>
        </p:spPr>
        <p:txBody>
          <a:bodyPr wrap="square" lIns="0" tIns="0" rIns="0" bIns="0" rtlCol="0"/>
          <a:lstStyle/>
          <a:p>
            <a:endParaRPr/>
          </a:p>
        </p:txBody>
      </p:sp>
      <p:sp>
        <p:nvSpPr>
          <p:cNvPr id="14" name="object 11">
            <a:extLst>
              <a:ext uri="{FF2B5EF4-FFF2-40B4-BE49-F238E27FC236}">
                <a16:creationId xmlns:a16="http://schemas.microsoft.com/office/drawing/2014/main" id="{E26E02A2-F3E4-EE4B-AB62-C1E87863D051}"/>
              </a:ext>
            </a:extLst>
          </p:cNvPr>
          <p:cNvSpPr/>
          <p:nvPr userDrawn="1"/>
        </p:nvSpPr>
        <p:spPr>
          <a:xfrm>
            <a:off x="5408879" y="2790035"/>
            <a:ext cx="94615" cy="88900"/>
          </a:xfrm>
          <a:custGeom>
            <a:avLst/>
            <a:gdLst/>
            <a:ahLst/>
            <a:cxnLst/>
            <a:rect l="l" t="t" r="r" b="b"/>
            <a:pathLst>
              <a:path w="94614" h="88900">
                <a:moveTo>
                  <a:pt x="0" y="88861"/>
                </a:moveTo>
                <a:lnTo>
                  <a:pt x="94221" y="88861"/>
                </a:lnTo>
                <a:lnTo>
                  <a:pt x="94221" y="0"/>
                </a:lnTo>
              </a:path>
            </a:pathLst>
          </a:custGeom>
          <a:ln w="63500">
            <a:solidFill>
              <a:srgbClr val="FFFFFF"/>
            </a:solidFill>
          </a:ln>
        </p:spPr>
        <p:txBody>
          <a:bodyPr wrap="square" lIns="0" tIns="0" rIns="0" bIns="0" rtlCol="0"/>
          <a:lstStyle/>
          <a:p>
            <a:endParaRPr/>
          </a:p>
        </p:txBody>
      </p:sp>
      <p:sp>
        <p:nvSpPr>
          <p:cNvPr id="15" name="object 12">
            <a:extLst>
              <a:ext uri="{FF2B5EF4-FFF2-40B4-BE49-F238E27FC236}">
                <a16:creationId xmlns:a16="http://schemas.microsoft.com/office/drawing/2014/main" id="{CD2B2700-CEA8-B84C-8B04-80664C4527BD}"/>
              </a:ext>
            </a:extLst>
          </p:cNvPr>
          <p:cNvSpPr/>
          <p:nvPr userDrawn="1"/>
        </p:nvSpPr>
        <p:spPr>
          <a:xfrm>
            <a:off x="5408879" y="1711069"/>
            <a:ext cx="94615" cy="88900"/>
          </a:xfrm>
          <a:custGeom>
            <a:avLst/>
            <a:gdLst/>
            <a:ahLst/>
            <a:cxnLst/>
            <a:rect l="l" t="t" r="r" b="b"/>
            <a:pathLst>
              <a:path w="94614" h="88900">
                <a:moveTo>
                  <a:pt x="94221" y="88861"/>
                </a:moveTo>
                <a:lnTo>
                  <a:pt x="94221" y="0"/>
                </a:lnTo>
                <a:lnTo>
                  <a:pt x="0" y="0"/>
                </a:lnTo>
              </a:path>
            </a:pathLst>
          </a:custGeom>
          <a:ln w="63500">
            <a:solidFill>
              <a:srgbClr val="FFFFFF"/>
            </a:solidFill>
          </a:ln>
        </p:spPr>
        <p:txBody>
          <a:bodyPr wrap="square" lIns="0" tIns="0" rIns="0" bIns="0" rtlCol="0"/>
          <a:lstStyle/>
          <a:p>
            <a:endParaRPr/>
          </a:p>
        </p:txBody>
      </p:sp>
      <p:sp>
        <p:nvSpPr>
          <p:cNvPr id="16" name="object 13">
            <a:extLst>
              <a:ext uri="{FF2B5EF4-FFF2-40B4-BE49-F238E27FC236}">
                <a16:creationId xmlns:a16="http://schemas.microsoft.com/office/drawing/2014/main" id="{09C6D168-F1B0-F543-8DA3-38535AACFF5B}"/>
              </a:ext>
            </a:extLst>
          </p:cNvPr>
          <p:cNvSpPr/>
          <p:nvPr userDrawn="1"/>
        </p:nvSpPr>
        <p:spPr>
          <a:xfrm>
            <a:off x="488950" y="1711069"/>
            <a:ext cx="94615" cy="88900"/>
          </a:xfrm>
          <a:custGeom>
            <a:avLst/>
            <a:gdLst/>
            <a:ahLst/>
            <a:cxnLst/>
            <a:rect l="l" t="t" r="r" b="b"/>
            <a:pathLst>
              <a:path w="94615" h="88900">
                <a:moveTo>
                  <a:pt x="94221" y="0"/>
                </a:moveTo>
                <a:lnTo>
                  <a:pt x="0" y="0"/>
                </a:lnTo>
                <a:lnTo>
                  <a:pt x="0" y="88861"/>
                </a:lnTo>
              </a:path>
            </a:pathLst>
          </a:custGeom>
          <a:ln w="63500">
            <a:solidFill>
              <a:srgbClr val="FFFFFF"/>
            </a:solidFill>
          </a:ln>
        </p:spPr>
        <p:txBody>
          <a:bodyPr wrap="square" lIns="0" tIns="0" rIns="0" bIns="0" rtlCol="0"/>
          <a:lstStyle/>
          <a:p>
            <a:endParaRPr/>
          </a:p>
        </p:txBody>
      </p:sp>
      <p:sp>
        <p:nvSpPr>
          <p:cNvPr id="17" name="object 14">
            <a:extLst>
              <a:ext uri="{FF2B5EF4-FFF2-40B4-BE49-F238E27FC236}">
                <a16:creationId xmlns:a16="http://schemas.microsoft.com/office/drawing/2014/main" id="{7ACB79AF-354E-4247-A9A6-AAC2012E1987}"/>
              </a:ext>
            </a:extLst>
          </p:cNvPr>
          <p:cNvSpPr txBox="1"/>
          <p:nvPr userDrawn="1"/>
        </p:nvSpPr>
        <p:spPr>
          <a:xfrm>
            <a:off x="6743827" y="3120520"/>
            <a:ext cx="3948429" cy="330200"/>
          </a:xfrm>
          <a:prstGeom prst="rect">
            <a:avLst/>
          </a:prstGeom>
        </p:spPr>
        <p:txBody>
          <a:bodyPr vert="horz" wrap="square" lIns="0" tIns="12700" rIns="0" bIns="0" rtlCol="0">
            <a:spAutoFit/>
          </a:bodyPr>
          <a:lstStyle/>
          <a:p>
            <a:pPr marL="270510">
              <a:lnSpc>
                <a:spcPct val="100000"/>
              </a:lnSpc>
              <a:spcBef>
                <a:spcPts val="100"/>
              </a:spcBef>
            </a:pPr>
            <a:r>
              <a:rPr sz="2000" b="1" spc="-25" dirty="0">
                <a:solidFill>
                  <a:srgbClr val="FFFFFF"/>
                </a:solidFill>
                <a:latin typeface="Lato"/>
                <a:cs typeface="Lato"/>
              </a:rPr>
              <a:t>Key </a:t>
            </a:r>
            <a:r>
              <a:rPr sz="2000" b="1" dirty="0">
                <a:solidFill>
                  <a:srgbClr val="FFFFFF"/>
                </a:solidFill>
                <a:latin typeface="Lato"/>
                <a:cs typeface="Lato"/>
              </a:rPr>
              <a:t>Events </a:t>
            </a:r>
            <a:r>
              <a:rPr sz="2000" b="1" spc="10" dirty="0">
                <a:solidFill>
                  <a:srgbClr val="FFFFFF"/>
                </a:solidFill>
                <a:latin typeface="Lato"/>
                <a:cs typeface="Lato"/>
              </a:rPr>
              <a:t>and</a:t>
            </a:r>
            <a:r>
              <a:rPr sz="2000" b="1" spc="75" dirty="0">
                <a:solidFill>
                  <a:srgbClr val="FFFFFF"/>
                </a:solidFill>
                <a:latin typeface="Lato"/>
                <a:cs typeface="Lato"/>
              </a:rPr>
              <a:t> </a:t>
            </a:r>
            <a:r>
              <a:rPr sz="2000" b="1" spc="15" dirty="0">
                <a:solidFill>
                  <a:srgbClr val="FFFFFF"/>
                </a:solidFill>
                <a:latin typeface="Lato"/>
                <a:cs typeface="Lato"/>
              </a:rPr>
              <a:t>Experiences</a:t>
            </a:r>
            <a:endParaRPr sz="2000">
              <a:latin typeface="Lato"/>
              <a:cs typeface="Lato"/>
            </a:endParaRPr>
          </a:p>
        </p:txBody>
      </p:sp>
      <p:sp>
        <p:nvSpPr>
          <p:cNvPr id="18" name="object 15">
            <a:extLst>
              <a:ext uri="{FF2B5EF4-FFF2-40B4-BE49-F238E27FC236}">
                <a16:creationId xmlns:a16="http://schemas.microsoft.com/office/drawing/2014/main" id="{47761EC7-FF61-124A-8F2D-F7976065E936}"/>
              </a:ext>
            </a:extLst>
          </p:cNvPr>
          <p:cNvSpPr txBox="1"/>
          <p:nvPr userDrawn="1"/>
        </p:nvSpPr>
        <p:spPr>
          <a:xfrm>
            <a:off x="0" y="3099184"/>
            <a:ext cx="6579870" cy="330200"/>
          </a:xfrm>
          <a:prstGeom prst="rect">
            <a:avLst/>
          </a:prstGeom>
        </p:spPr>
        <p:txBody>
          <a:bodyPr vert="horz" wrap="square" lIns="0" tIns="12700" rIns="0" bIns="0" rtlCol="0">
            <a:spAutoFit/>
          </a:bodyPr>
          <a:lstStyle/>
          <a:p>
            <a:pPr marL="457200">
              <a:lnSpc>
                <a:spcPct val="100000"/>
              </a:lnSpc>
              <a:spcBef>
                <a:spcPts val="100"/>
              </a:spcBef>
            </a:pPr>
            <a:r>
              <a:rPr sz="2000" b="1" spc="10" dirty="0">
                <a:solidFill>
                  <a:srgbClr val="FFFFFF"/>
                </a:solidFill>
                <a:latin typeface="Lato"/>
                <a:cs typeface="Lato"/>
              </a:rPr>
              <a:t>Milestones and Learning</a:t>
            </a:r>
            <a:r>
              <a:rPr sz="2000" b="1" spc="85" dirty="0">
                <a:solidFill>
                  <a:srgbClr val="FFFFFF"/>
                </a:solidFill>
                <a:latin typeface="Lato"/>
                <a:cs typeface="Lato"/>
              </a:rPr>
              <a:t> </a:t>
            </a:r>
            <a:r>
              <a:rPr sz="2000" b="1" spc="10" dirty="0">
                <a:solidFill>
                  <a:srgbClr val="FFFFFF"/>
                </a:solidFill>
                <a:latin typeface="Lato"/>
                <a:cs typeface="Lato"/>
              </a:rPr>
              <a:t>Outcomes</a:t>
            </a:r>
            <a:endParaRPr sz="2000" dirty="0">
              <a:latin typeface="Lato"/>
              <a:cs typeface="Lato"/>
            </a:endParaRPr>
          </a:p>
        </p:txBody>
      </p:sp>
      <p:sp>
        <p:nvSpPr>
          <p:cNvPr id="29" name="object 26">
            <a:extLst>
              <a:ext uri="{FF2B5EF4-FFF2-40B4-BE49-F238E27FC236}">
                <a16:creationId xmlns:a16="http://schemas.microsoft.com/office/drawing/2014/main" id="{1A0E5446-9813-E845-9137-779166FD706C}"/>
              </a:ext>
            </a:extLst>
          </p:cNvPr>
          <p:cNvSpPr txBox="1"/>
          <p:nvPr userDrawn="1"/>
        </p:nvSpPr>
        <p:spPr>
          <a:xfrm>
            <a:off x="7701982" y="1803449"/>
            <a:ext cx="889635" cy="984250"/>
          </a:xfrm>
          <a:prstGeom prst="rect">
            <a:avLst/>
          </a:prstGeom>
        </p:spPr>
        <p:txBody>
          <a:bodyPr vert="horz" wrap="square" lIns="0" tIns="12700" rIns="0" bIns="0" rtlCol="0">
            <a:spAutoFit/>
          </a:bodyPr>
          <a:lstStyle/>
          <a:p>
            <a:pPr marL="12700">
              <a:lnSpc>
                <a:spcPct val="100000"/>
              </a:lnSpc>
              <a:spcBef>
                <a:spcPts val="100"/>
              </a:spcBef>
            </a:pPr>
            <a:r>
              <a:rPr sz="1400" b="1" spc="-5" dirty="0">
                <a:solidFill>
                  <a:srgbClr val="00A8A8"/>
                </a:solidFill>
                <a:latin typeface="Lato"/>
                <a:cs typeface="Lato"/>
              </a:rPr>
              <a:t>Contact:</a:t>
            </a:r>
            <a:endParaRPr sz="1400">
              <a:latin typeface="Lato"/>
              <a:cs typeface="Lato"/>
            </a:endParaRPr>
          </a:p>
          <a:p>
            <a:pPr marL="12700" marR="5080">
              <a:lnSpc>
                <a:spcPct val="174700"/>
              </a:lnSpc>
            </a:pPr>
            <a:r>
              <a:rPr sz="1400" b="1" spc="-10" dirty="0">
                <a:solidFill>
                  <a:srgbClr val="00A8A8"/>
                </a:solidFill>
                <a:latin typeface="Lato"/>
                <a:cs typeface="Lato"/>
              </a:rPr>
              <a:t>Email:  </a:t>
            </a:r>
            <a:r>
              <a:rPr sz="1400" b="1" spc="-170" dirty="0">
                <a:solidFill>
                  <a:srgbClr val="00A8A8"/>
                </a:solidFill>
                <a:latin typeface="Lato"/>
                <a:cs typeface="Lato"/>
              </a:rPr>
              <a:t>T</a:t>
            </a:r>
            <a:r>
              <a:rPr sz="1400" b="1" dirty="0">
                <a:solidFill>
                  <a:srgbClr val="00A8A8"/>
                </a:solidFill>
                <a:latin typeface="Lato"/>
                <a:cs typeface="Lato"/>
              </a:rPr>
              <a:t>elephone:</a:t>
            </a:r>
            <a:endParaRPr sz="1400">
              <a:latin typeface="Lato"/>
              <a:cs typeface="Lato"/>
            </a:endParaRPr>
          </a:p>
        </p:txBody>
      </p:sp>
      <p:sp>
        <p:nvSpPr>
          <p:cNvPr id="30" name="object 27">
            <a:extLst>
              <a:ext uri="{FF2B5EF4-FFF2-40B4-BE49-F238E27FC236}">
                <a16:creationId xmlns:a16="http://schemas.microsoft.com/office/drawing/2014/main" id="{0AB46DDF-55E9-9A4D-9BA7-0A9A3395099D}"/>
              </a:ext>
            </a:extLst>
          </p:cNvPr>
          <p:cNvSpPr/>
          <p:nvPr userDrawn="1"/>
        </p:nvSpPr>
        <p:spPr>
          <a:xfrm>
            <a:off x="7574932" y="1914164"/>
            <a:ext cx="0" cy="819150"/>
          </a:xfrm>
          <a:custGeom>
            <a:avLst/>
            <a:gdLst/>
            <a:ahLst/>
            <a:cxnLst/>
            <a:rect l="l" t="t" r="r" b="b"/>
            <a:pathLst>
              <a:path h="819150">
                <a:moveTo>
                  <a:pt x="0" y="0"/>
                </a:moveTo>
                <a:lnTo>
                  <a:pt x="0" y="818756"/>
                </a:lnTo>
              </a:path>
            </a:pathLst>
          </a:custGeom>
          <a:ln w="63500">
            <a:solidFill>
              <a:srgbClr val="FFFFFF"/>
            </a:solidFill>
            <a:prstDash val="lgDash"/>
          </a:ln>
        </p:spPr>
        <p:txBody>
          <a:bodyPr wrap="square" lIns="0" tIns="0" rIns="0" bIns="0" rtlCol="0"/>
          <a:lstStyle/>
          <a:p>
            <a:endParaRPr/>
          </a:p>
        </p:txBody>
      </p:sp>
      <p:sp>
        <p:nvSpPr>
          <p:cNvPr id="31" name="object 28">
            <a:extLst>
              <a:ext uri="{FF2B5EF4-FFF2-40B4-BE49-F238E27FC236}">
                <a16:creationId xmlns:a16="http://schemas.microsoft.com/office/drawing/2014/main" id="{0F7521D8-CA1F-B044-ACDE-F84E803FF8D6}"/>
              </a:ext>
            </a:extLst>
          </p:cNvPr>
          <p:cNvSpPr/>
          <p:nvPr userDrawn="1"/>
        </p:nvSpPr>
        <p:spPr>
          <a:xfrm>
            <a:off x="7805442" y="2878900"/>
            <a:ext cx="2233930" cy="0"/>
          </a:xfrm>
          <a:custGeom>
            <a:avLst/>
            <a:gdLst/>
            <a:ahLst/>
            <a:cxnLst/>
            <a:rect l="l" t="t" r="r" b="b"/>
            <a:pathLst>
              <a:path w="2233929">
                <a:moveTo>
                  <a:pt x="0" y="0"/>
                </a:moveTo>
                <a:lnTo>
                  <a:pt x="2233345" y="0"/>
                </a:lnTo>
              </a:path>
            </a:pathLst>
          </a:custGeom>
          <a:ln w="63500">
            <a:solidFill>
              <a:srgbClr val="FFFFFF"/>
            </a:solidFill>
            <a:prstDash val="lgDash"/>
          </a:ln>
        </p:spPr>
        <p:txBody>
          <a:bodyPr wrap="square" lIns="0" tIns="0" rIns="0" bIns="0" rtlCol="0"/>
          <a:lstStyle/>
          <a:p>
            <a:endParaRPr/>
          </a:p>
        </p:txBody>
      </p:sp>
      <p:sp>
        <p:nvSpPr>
          <p:cNvPr id="32" name="object 29">
            <a:extLst>
              <a:ext uri="{FF2B5EF4-FFF2-40B4-BE49-F238E27FC236}">
                <a16:creationId xmlns:a16="http://schemas.microsoft.com/office/drawing/2014/main" id="{F9DF9EC5-765B-8B4C-BB4E-837A951A0061}"/>
              </a:ext>
            </a:extLst>
          </p:cNvPr>
          <p:cNvSpPr/>
          <p:nvPr userDrawn="1"/>
        </p:nvSpPr>
        <p:spPr>
          <a:xfrm>
            <a:off x="10203050" y="1857050"/>
            <a:ext cx="0" cy="819150"/>
          </a:xfrm>
          <a:custGeom>
            <a:avLst/>
            <a:gdLst/>
            <a:ahLst/>
            <a:cxnLst/>
            <a:rect l="l" t="t" r="r" b="b"/>
            <a:pathLst>
              <a:path h="819150">
                <a:moveTo>
                  <a:pt x="0" y="818756"/>
                </a:moveTo>
                <a:lnTo>
                  <a:pt x="0" y="0"/>
                </a:lnTo>
              </a:path>
            </a:pathLst>
          </a:custGeom>
          <a:ln w="63500">
            <a:solidFill>
              <a:srgbClr val="FFFFFF"/>
            </a:solidFill>
            <a:prstDash val="lgDash"/>
          </a:ln>
        </p:spPr>
        <p:txBody>
          <a:bodyPr wrap="square" lIns="0" tIns="0" rIns="0" bIns="0" rtlCol="0"/>
          <a:lstStyle/>
          <a:p>
            <a:endParaRPr/>
          </a:p>
        </p:txBody>
      </p:sp>
      <p:sp>
        <p:nvSpPr>
          <p:cNvPr id="33" name="object 30">
            <a:extLst>
              <a:ext uri="{FF2B5EF4-FFF2-40B4-BE49-F238E27FC236}">
                <a16:creationId xmlns:a16="http://schemas.microsoft.com/office/drawing/2014/main" id="{914C3517-02D7-1341-9FA3-B04AD04528E7}"/>
              </a:ext>
            </a:extLst>
          </p:cNvPr>
          <p:cNvSpPr/>
          <p:nvPr userDrawn="1"/>
        </p:nvSpPr>
        <p:spPr>
          <a:xfrm>
            <a:off x="7739193" y="1711072"/>
            <a:ext cx="2233930" cy="0"/>
          </a:xfrm>
          <a:custGeom>
            <a:avLst/>
            <a:gdLst/>
            <a:ahLst/>
            <a:cxnLst/>
            <a:rect l="l" t="t" r="r" b="b"/>
            <a:pathLst>
              <a:path w="2233929">
                <a:moveTo>
                  <a:pt x="2233345" y="0"/>
                </a:moveTo>
                <a:lnTo>
                  <a:pt x="0" y="0"/>
                </a:lnTo>
              </a:path>
            </a:pathLst>
          </a:custGeom>
          <a:ln w="63500">
            <a:solidFill>
              <a:srgbClr val="FFFFFF"/>
            </a:solidFill>
            <a:prstDash val="lgDash"/>
          </a:ln>
        </p:spPr>
        <p:txBody>
          <a:bodyPr wrap="square" lIns="0" tIns="0" rIns="0" bIns="0" rtlCol="0"/>
          <a:lstStyle/>
          <a:p>
            <a:endParaRPr/>
          </a:p>
        </p:txBody>
      </p:sp>
      <p:sp>
        <p:nvSpPr>
          <p:cNvPr id="34" name="object 31">
            <a:extLst>
              <a:ext uri="{FF2B5EF4-FFF2-40B4-BE49-F238E27FC236}">
                <a16:creationId xmlns:a16="http://schemas.microsoft.com/office/drawing/2014/main" id="{52DA543E-D60B-8244-8363-3DE2EEB3267E}"/>
              </a:ext>
            </a:extLst>
          </p:cNvPr>
          <p:cNvSpPr/>
          <p:nvPr userDrawn="1"/>
        </p:nvSpPr>
        <p:spPr>
          <a:xfrm>
            <a:off x="7574932" y="2790035"/>
            <a:ext cx="98425" cy="88900"/>
          </a:xfrm>
          <a:custGeom>
            <a:avLst/>
            <a:gdLst/>
            <a:ahLst/>
            <a:cxnLst/>
            <a:rect l="l" t="t" r="r" b="b"/>
            <a:pathLst>
              <a:path w="98425" h="88900">
                <a:moveTo>
                  <a:pt x="0" y="0"/>
                </a:moveTo>
                <a:lnTo>
                  <a:pt x="0" y="88861"/>
                </a:lnTo>
                <a:lnTo>
                  <a:pt x="98005" y="88861"/>
                </a:lnTo>
              </a:path>
            </a:pathLst>
          </a:custGeom>
          <a:ln w="63500">
            <a:solidFill>
              <a:srgbClr val="FFFFFF"/>
            </a:solidFill>
          </a:ln>
        </p:spPr>
        <p:txBody>
          <a:bodyPr wrap="square" lIns="0" tIns="0" rIns="0" bIns="0" rtlCol="0"/>
          <a:lstStyle/>
          <a:p>
            <a:endParaRPr/>
          </a:p>
        </p:txBody>
      </p:sp>
      <p:sp>
        <p:nvSpPr>
          <p:cNvPr id="35" name="object 32">
            <a:extLst>
              <a:ext uri="{FF2B5EF4-FFF2-40B4-BE49-F238E27FC236}">
                <a16:creationId xmlns:a16="http://schemas.microsoft.com/office/drawing/2014/main" id="{3FD5DE39-AE5C-884E-BBE4-BA8EE2D9295D}"/>
              </a:ext>
            </a:extLst>
          </p:cNvPr>
          <p:cNvSpPr/>
          <p:nvPr userDrawn="1"/>
        </p:nvSpPr>
        <p:spPr>
          <a:xfrm>
            <a:off x="10105052" y="2790035"/>
            <a:ext cx="98425" cy="88900"/>
          </a:xfrm>
          <a:custGeom>
            <a:avLst/>
            <a:gdLst/>
            <a:ahLst/>
            <a:cxnLst/>
            <a:rect l="l" t="t" r="r" b="b"/>
            <a:pathLst>
              <a:path w="98425" h="88900">
                <a:moveTo>
                  <a:pt x="0" y="88861"/>
                </a:moveTo>
                <a:lnTo>
                  <a:pt x="97993" y="88861"/>
                </a:lnTo>
                <a:lnTo>
                  <a:pt x="97993" y="0"/>
                </a:lnTo>
              </a:path>
            </a:pathLst>
          </a:custGeom>
          <a:ln w="63500">
            <a:solidFill>
              <a:srgbClr val="FFFFFF"/>
            </a:solidFill>
          </a:ln>
        </p:spPr>
        <p:txBody>
          <a:bodyPr wrap="square" lIns="0" tIns="0" rIns="0" bIns="0" rtlCol="0"/>
          <a:lstStyle/>
          <a:p>
            <a:endParaRPr/>
          </a:p>
        </p:txBody>
      </p:sp>
      <p:sp>
        <p:nvSpPr>
          <p:cNvPr id="36" name="object 33">
            <a:extLst>
              <a:ext uri="{FF2B5EF4-FFF2-40B4-BE49-F238E27FC236}">
                <a16:creationId xmlns:a16="http://schemas.microsoft.com/office/drawing/2014/main" id="{10932660-EA21-B840-9D12-FA2607AF8DBA}"/>
              </a:ext>
            </a:extLst>
          </p:cNvPr>
          <p:cNvSpPr/>
          <p:nvPr userDrawn="1"/>
        </p:nvSpPr>
        <p:spPr>
          <a:xfrm>
            <a:off x="10105052" y="1711069"/>
            <a:ext cx="98425" cy="88900"/>
          </a:xfrm>
          <a:custGeom>
            <a:avLst/>
            <a:gdLst/>
            <a:ahLst/>
            <a:cxnLst/>
            <a:rect l="l" t="t" r="r" b="b"/>
            <a:pathLst>
              <a:path w="98425" h="88900">
                <a:moveTo>
                  <a:pt x="97993" y="88861"/>
                </a:moveTo>
                <a:lnTo>
                  <a:pt x="97993" y="0"/>
                </a:lnTo>
                <a:lnTo>
                  <a:pt x="0" y="0"/>
                </a:lnTo>
              </a:path>
            </a:pathLst>
          </a:custGeom>
          <a:ln w="63500">
            <a:solidFill>
              <a:srgbClr val="FFFFFF"/>
            </a:solidFill>
          </a:ln>
        </p:spPr>
        <p:txBody>
          <a:bodyPr wrap="square" lIns="0" tIns="0" rIns="0" bIns="0" rtlCol="0"/>
          <a:lstStyle/>
          <a:p>
            <a:endParaRPr/>
          </a:p>
        </p:txBody>
      </p:sp>
      <p:sp>
        <p:nvSpPr>
          <p:cNvPr id="37" name="object 34">
            <a:extLst>
              <a:ext uri="{FF2B5EF4-FFF2-40B4-BE49-F238E27FC236}">
                <a16:creationId xmlns:a16="http://schemas.microsoft.com/office/drawing/2014/main" id="{C296ED71-5553-2A46-A284-7A502BDFF6B2}"/>
              </a:ext>
            </a:extLst>
          </p:cNvPr>
          <p:cNvSpPr/>
          <p:nvPr userDrawn="1"/>
        </p:nvSpPr>
        <p:spPr>
          <a:xfrm>
            <a:off x="7574932" y="1711069"/>
            <a:ext cx="98425" cy="88900"/>
          </a:xfrm>
          <a:custGeom>
            <a:avLst/>
            <a:gdLst/>
            <a:ahLst/>
            <a:cxnLst/>
            <a:rect l="l" t="t" r="r" b="b"/>
            <a:pathLst>
              <a:path w="98425" h="88900">
                <a:moveTo>
                  <a:pt x="98005" y="0"/>
                </a:moveTo>
                <a:lnTo>
                  <a:pt x="0" y="0"/>
                </a:lnTo>
                <a:lnTo>
                  <a:pt x="0" y="88861"/>
                </a:lnTo>
              </a:path>
            </a:pathLst>
          </a:custGeom>
          <a:ln w="63500">
            <a:solidFill>
              <a:srgbClr val="FFFFFF"/>
            </a:solidFill>
          </a:ln>
        </p:spPr>
        <p:txBody>
          <a:bodyPr wrap="square" lIns="0" tIns="0" rIns="0" bIns="0" rtlCol="0"/>
          <a:lstStyle/>
          <a:p>
            <a:endParaRPr/>
          </a:p>
        </p:txBody>
      </p:sp>
      <p:sp>
        <p:nvSpPr>
          <p:cNvPr id="38" name="object 35">
            <a:extLst>
              <a:ext uri="{FF2B5EF4-FFF2-40B4-BE49-F238E27FC236}">
                <a16:creationId xmlns:a16="http://schemas.microsoft.com/office/drawing/2014/main" id="{2BD1DFF3-9864-DC41-965F-D4925DAEA062}"/>
              </a:ext>
            </a:extLst>
          </p:cNvPr>
          <p:cNvSpPr/>
          <p:nvPr userDrawn="1"/>
        </p:nvSpPr>
        <p:spPr>
          <a:xfrm>
            <a:off x="3819256" y="1199490"/>
            <a:ext cx="3104281" cy="14238147"/>
          </a:xfrm>
          <a:prstGeom prst="rect">
            <a:avLst/>
          </a:prstGeom>
          <a:blipFill>
            <a:blip r:embed="rId3" cstate="print"/>
            <a:stretch>
              <a:fillRect/>
            </a:stretch>
          </a:blipFill>
        </p:spPr>
        <p:txBody>
          <a:bodyPr wrap="square" lIns="0" tIns="0" rIns="0" bIns="0" rtlCol="0"/>
          <a:lstStyle/>
          <a:p>
            <a:endParaRPr/>
          </a:p>
        </p:txBody>
      </p:sp>
      <p:sp>
        <p:nvSpPr>
          <p:cNvPr id="40" name="Text Placeholder 39">
            <a:extLst>
              <a:ext uri="{FF2B5EF4-FFF2-40B4-BE49-F238E27FC236}">
                <a16:creationId xmlns:a16="http://schemas.microsoft.com/office/drawing/2014/main" id="{1F0538BD-5E55-CF4F-B16D-AAB6F472BE4D}"/>
              </a:ext>
            </a:extLst>
          </p:cNvPr>
          <p:cNvSpPr>
            <a:spLocks noGrp="1"/>
          </p:cNvSpPr>
          <p:nvPr>
            <p:ph type="body" sz="quarter" idx="10"/>
          </p:nvPr>
        </p:nvSpPr>
        <p:spPr>
          <a:xfrm>
            <a:off x="483465" y="4345387"/>
            <a:ext cx="3105150" cy="1765661"/>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0" name="Text Placeholder 39">
            <a:extLst>
              <a:ext uri="{FF2B5EF4-FFF2-40B4-BE49-F238E27FC236}">
                <a16:creationId xmlns:a16="http://schemas.microsoft.com/office/drawing/2014/main" id="{4A9AE2FF-71D1-C543-A641-0CCEC237D451}"/>
              </a:ext>
            </a:extLst>
          </p:cNvPr>
          <p:cNvSpPr>
            <a:spLocks noGrp="1"/>
          </p:cNvSpPr>
          <p:nvPr>
            <p:ph type="body" sz="quarter" idx="20"/>
          </p:nvPr>
        </p:nvSpPr>
        <p:spPr>
          <a:xfrm>
            <a:off x="637740" y="2125789"/>
            <a:ext cx="4646575" cy="617389"/>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1" name="Text Placeholder 39">
            <a:extLst>
              <a:ext uri="{FF2B5EF4-FFF2-40B4-BE49-F238E27FC236}">
                <a16:creationId xmlns:a16="http://schemas.microsoft.com/office/drawing/2014/main" id="{05EC7F9A-3A65-6440-A94C-115BAEC16862}"/>
              </a:ext>
            </a:extLst>
          </p:cNvPr>
          <p:cNvSpPr>
            <a:spLocks noGrp="1"/>
          </p:cNvSpPr>
          <p:nvPr>
            <p:ph type="body" sz="quarter" idx="21"/>
          </p:nvPr>
        </p:nvSpPr>
        <p:spPr>
          <a:xfrm>
            <a:off x="8671628" y="1875320"/>
            <a:ext cx="1505530" cy="15388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a:t>
            </a:r>
          </a:p>
        </p:txBody>
      </p:sp>
      <p:sp>
        <p:nvSpPr>
          <p:cNvPr id="52" name="Text Placeholder 39">
            <a:extLst>
              <a:ext uri="{FF2B5EF4-FFF2-40B4-BE49-F238E27FC236}">
                <a16:creationId xmlns:a16="http://schemas.microsoft.com/office/drawing/2014/main" id="{2E36C075-057D-514E-8E2E-DE54F47EFB96}"/>
              </a:ext>
            </a:extLst>
          </p:cNvPr>
          <p:cNvSpPr>
            <a:spLocks noGrp="1"/>
          </p:cNvSpPr>
          <p:nvPr>
            <p:ph type="body" sz="quarter" idx="22"/>
          </p:nvPr>
        </p:nvSpPr>
        <p:spPr>
          <a:xfrm>
            <a:off x="8672238" y="2173358"/>
            <a:ext cx="1505530" cy="15388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a:t>
            </a:r>
          </a:p>
        </p:txBody>
      </p:sp>
      <p:sp>
        <p:nvSpPr>
          <p:cNvPr id="53" name="Text Placeholder 39">
            <a:extLst>
              <a:ext uri="{FF2B5EF4-FFF2-40B4-BE49-F238E27FC236}">
                <a16:creationId xmlns:a16="http://schemas.microsoft.com/office/drawing/2014/main" id="{E39C1BD3-A5B3-7B44-8846-FBEE60C3B4F2}"/>
              </a:ext>
            </a:extLst>
          </p:cNvPr>
          <p:cNvSpPr>
            <a:spLocks noGrp="1"/>
          </p:cNvSpPr>
          <p:nvPr>
            <p:ph type="body" sz="quarter" idx="23"/>
          </p:nvPr>
        </p:nvSpPr>
        <p:spPr>
          <a:xfrm>
            <a:off x="8672238" y="2552887"/>
            <a:ext cx="1505530" cy="15388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a:t>
            </a:r>
          </a:p>
        </p:txBody>
      </p:sp>
      <p:sp>
        <p:nvSpPr>
          <p:cNvPr id="54" name="Oval 53">
            <a:extLst>
              <a:ext uri="{FF2B5EF4-FFF2-40B4-BE49-F238E27FC236}">
                <a16:creationId xmlns:a16="http://schemas.microsoft.com/office/drawing/2014/main" id="{70FCB685-A781-BE4A-82A2-90C86FF795C5}"/>
              </a:ext>
            </a:extLst>
          </p:cNvPr>
          <p:cNvSpPr/>
          <p:nvPr userDrawn="1"/>
        </p:nvSpPr>
        <p:spPr>
          <a:xfrm>
            <a:off x="4447528" y="4179520"/>
            <a:ext cx="820268" cy="820268"/>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B14842CC-2FF6-3C4F-B1A4-96EF33EECF9A}"/>
              </a:ext>
            </a:extLst>
          </p:cNvPr>
          <p:cNvSpPr/>
          <p:nvPr userDrawn="1"/>
        </p:nvSpPr>
        <p:spPr>
          <a:xfrm>
            <a:off x="5454554" y="5210777"/>
            <a:ext cx="828073" cy="828073"/>
          </a:xfrm>
          <a:prstGeom prst="ellipse">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66EE34D4-BF2A-BA42-81F9-B7816C205A5A}"/>
              </a:ext>
            </a:extLst>
          </p:cNvPr>
          <p:cNvSpPr/>
          <p:nvPr userDrawn="1"/>
        </p:nvSpPr>
        <p:spPr>
          <a:xfrm>
            <a:off x="4441663" y="6155469"/>
            <a:ext cx="820268" cy="820268"/>
          </a:xfrm>
          <a:prstGeom prst="ellipse">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93143F2D-2D1F-3748-A2F5-370C8C0064C2}"/>
              </a:ext>
            </a:extLst>
          </p:cNvPr>
          <p:cNvSpPr/>
          <p:nvPr userDrawn="1"/>
        </p:nvSpPr>
        <p:spPr>
          <a:xfrm>
            <a:off x="5454554" y="7151420"/>
            <a:ext cx="828073" cy="828073"/>
          </a:xfrm>
          <a:prstGeom prst="ellipse">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14A40711-3EA3-AA45-B1FA-71C6DB21587E}"/>
              </a:ext>
            </a:extLst>
          </p:cNvPr>
          <p:cNvSpPr/>
          <p:nvPr userDrawn="1"/>
        </p:nvSpPr>
        <p:spPr>
          <a:xfrm>
            <a:off x="4476664" y="8169752"/>
            <a:ext cx="820268" cy="820268"/>
          </a:xfrm>
          <a:prstGeom prst="ellipse">
            <a:avLst/>
          </a:prstGeom>
          <a:blipFill>
            <a:blip r:embed="rId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2342EB89-F930-D74F-B4E9-CC91D2CA0780}"/>
              </a:ext>
            </a:extLst>
          </p:cNvPr>
          <p:cNvSpPr/>
          <p:nvPr userDrawn="1"/>
        </p:nvSpPr>
        <p:spPr>
          <a:xfrm>
            <a:off x="5470310" y="9145585"/>
            <a:ext cx="828073" cy="828073"/>
          </a:xfrm>
          <a:prstGeom prst="ellipse">
            <a:avLst/>
          </a:prstGeom>
          <a:blipFill>
            <a:blip r:embed="rId9"/>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6D2ADC7E-8428-3547-8C2F-4DAC3CC6D0CE}"/>
              </a:ext>
            </a:extLst>
          </p:cNvPr>
          <p:cNvSpPr/>
          <p:nvPr userDrawn="1"/>
        </p:nvSpPr>
        <p:spPr>
          <a:xfrm>
            <a:off x="4485010" y="10124099"/>
            <a:ext cx="820988" cy="820988"/>
          </a:xfrm>
          <a:prstGeom prst="ellipse">
            <a:avLst/>
          </a:prstGeom>
          <a:blipFill>
            <a:blip r:embed="rId10"/>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60090B27-F39A-4C4A-9AC5-730C9C354CAA}"/>
              </a:ext>
            </a:extLst>
          </p:cNvPr>
          <p:cNvSpPr/>
          <p:nvPr userDrawn="1"/>
        </p:nvSpPr>
        <p:spPr>
          <a:xfrm>
            <a:off x="5475537" y="11131682"/>
            <a:ext cx="828073" cy="828073"/>
          </a:xfrm>
          <a:prstGeom prst="ellipse">
            <a:avLst/>
          </a:prstGeom>
          <a:blipFill>
            <a:blip r:embed="rId1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E093B989-133C-9E4A-A940-8801CBA0F2B9}"/>
              </a:ext>
            </a:extLst>
          </p:cNvPr>
          <p:cNvSpPr/>
          <p:nvPr userDrawn="1"/>
        </p:nvSpPr>
        <p:spPr>
          <a:xfrm>
            <a:off x="4476664" y="12121908"/>
            <a:ext cx="820988" cy="820988"/>
          </a:xfrm>
          <a:prstGeom prst="ellipse">
            <a:avLst/>
          </a:prstGeom>
          <a:blipFill>
            <a:blip r:embed="rId1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EBA57DE6-B9B3-FC48-90B3-1799B92925AA}"/>
              </a:ext>
            </a:extLst>
          </p:cNvPr>
          <p:cNvSpPr/>
          <p:nvPr userDrawn="1"/>
        </p:nvSpPr>
        <p:spPr>
          <a:xfrm>
            <a:off x="5503104" y="13117779"/>
            <a:ext cx="846182" cy="846182"/>
          </a:xfrm>
          <a:prstGeom prst="ellipse">
            <a:avLst/>
          </a:prstGeom>
          <a:blipFill>
            <a:blip r:embed="rId1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bject 16">
            <a:extLst>
              <a:ext uri="{FF2B5EF4-FFF2-40B4-BE49-F238E27FC236}">
                <a16:creationId xmlns:a16="http://schemas.microsoft.com/office/drawing/2014/main" id="{50B7204B-13A2-7E44-89BD-26A0FBB60109}"/>
              </a:ext>
            </a:extLst>
          </p:cNvPr>
          <p:cNvSpPr txBox="1"/>
          <p:nvPr userDrawn="1"/>
        </p:nvSpPr>
        <p:spPr>
          <a:xfrm>
            <a:off x="1493386" y="3725107"/>
            <a:ext cx="1321435" cy="482600"/>
          </a:xfrm>
          <a:prstGeom prst="rect">
            <a:avLst/>
          </a:prstGeom>
        </p:spPr>
        <p:txBody>
          <a:bodyPr vert="horz" wrap="square" lIns="0" tIns="12700" rIns="0" bIns="0" rtlCol="0">
            <a:spAutoFit/>
          </a:bodyPr>
          <a:lstStyle/>
          <a:p>
            <a:pPr marL="12700">
              <a:lnSpc>
                <a:spcPct val="100000"/>
              </a:lnSpc>
              <a:spcBef>
                <a:spcPts val="100"/>
              </a:spcBef>
            </a:pPr>
            <a:r>
              <a:rPr sz="3000" b="1" spc="-65" dirty="0">
                <a:solidFill>
                  <a:srgbClr val="00A8A8"/>
                </a:solidFill>
                <a:latin typeface="Lato"/>
                <a:cs typeface="Lato"/>
              </a:rPr>
              <a:t>Year</a:t>
            </a:r>
            <a:r>
              <a:rPr sz="3000" b="1" spc="-85" dirty="0">
                <a:solidFill>
                  <a:srgbClr val="00A8A8"/>
                </a:solidFill>
                <a:latin typeface="Lato"/>
                <a:cs typeface="Lato"/>
              </a:rPr>
              <a:t> </a:t>
            </a:r>
            <a:r>
              <a:rPr lang="en-GB" sz="3000" b="1" spc="30" dirty="0">
                <a:solidFill>
                  <a:srgbClr val="00A8A8"/>
                </a:solidFill>
                <a:latin typeface="Lato"/>
                <a:cs typeface="Lato"/>
              </a:rPr>
              <a:t>7</a:t>
            </a:r>
            <a:endParaRPr sz="3000" dirty="0">
              <a:latin typeface="Lato"/>
              <a:cs typeface="Lato"/>
            </a:endParaRPr>
          </a:p>
        </p:txBody>
      </p:sp>
      <p:sp>
        <p:nvSpPr>
          <p:cNvPr id="72" name="object 16">
            <a:extLst>
              <a:ext uri="{FF2B5EF4-FFF2-40B4-BE49-F238E27FC236}">
                <a16:creationId xmlns:a16="http://schemas.microsoft.com/office/drawing/2014/main" id="{2F0FB307-856D-E843-A250-C149B757669B}"/>
              </a:ext>
            </a:extLst>
          </p:cNvPr>
          <p:cNvSpPr txBox="1"/>
          <p:nvPr userDrawn="1"/>
        </p:nvSpPr>
        <p:spPr>
          <a:xfrm>
            <a:off x="8261689" y="3756516"/>
            <a:ext cx="1321435" cy="482600"/>
          </a:xfrm>
          <a:prstGeom prst="rect">
            <a:avLst/>
          </a:prstGeom>
        </p:spPr>
        <p:txBody>
          <a:bodyPr vert="horz" wrap="square" lIns="0" tIns="12700" rIns="0" bIns="0" rtlCol="0">
            <a:spAutoFit/>
          </a:bodyPr>
          <a:lstStyle/>
          <a:p>
            <a:pPr marL="12700">
              <a:lnSpc>
                <a:spcPct val="100000"/>
              </a:lnSpc>
              <a:spcBef>
                <a:spcPts val="100"/>
              </a:spcBef>
            </a:pPr>
            <a:r>
              <a:rPr sz="3000" b="1" spc="-65" dirty="0">
                <a:solidFill>
                  <a:srgbClr val="00A8A8"/>
                </a:solidFill>
                <a:latin typeface="Lato"/>
                <a:cs typeface="Lato"/>
              </a:rPr>
              <a:t>Year</a:t>
            </a:r>
            <a:r>
              <a:rPr sz="3000" b="1" spc="-85" dirty="0">
                <a:solidFill>
                  <a:srgbClr val="00A8A8"/>
                </a:solidFill>
                <a:latin typeface="Lato"/>
                <a:cs typeface="Lato"/>
              </a:rPr>
              <a:t> </a:t>
            </a:r>
            <a:r>
              <a:rPr lang="en-GB" sz="3000" b="1" spc="30" dirty="0">
                <a:solidFill>
                  <a:srgbClr val="00A8A8"/>
                </a:solidFill>
                <a:latin typeface="Lato"/>
                <a:cs typeface="Lato"/>
              </a:rPr>
              <a:t>7</a:t>
            </a:r>
            <a:endParaRPr sz="3000" dirty="0">
              <a:latin typeface="Lato"/>
              <a:cs typeface="Lato"/>
            </a:endParaRPr>
          </a:p>
        </p:txBody>
      </p:sp>
      <p:sp>
        <p:nvSpPr>
          <p:cNvPr id="74" name="Text Placeholder 39">
            <a:extLst>
              <a:ext uri="{FF2B5EF4-FFF2-40B4-BE49-F238E27FC236}">
                <a16:creationId xmlns:a16="http://schemas.microsoft.com/office/drawing/2014/main" id="{9928C82F-F997-004F-9F34-8676467CB7CB}"/>
              </a:ext>
            </a:extLst>
          </p:cNvPr>
          <p:cNvSpPr>
            <a:spLocks noGrp="1"/>
          </p:cNvSpPr>
          <p:nvPr>
            <p:ph type="body" sz="quarter" idx="24"/>
          </p:nvPr>
        </p:nvSpPr>
        <p:spPr>
          <a:xfrm>
            <a:off x="7154178" y="4316185"/>
            <a:ext cx="3105150" cy="1839284"/>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5" name="Text Placeholder 39">
            <a:extLst>
              <a:ext uri="{FF2B5EF4-FFF2-40B4-BE49-F238E27FC236}">
                <a16:creationId xmlns:a16="http://schemas.microsoft.com/office/drawing/2014/main" id="{FC1BE812-8F7E-8D4B-A9A6-C096276E0A1A}"/>
              </a:ext>
            </a:extLst>
          </p:cNvPr>
          <p:cNvSpPr>
            <a:spLocks noGrp="1"/>
          </p:cNvSpPr>
          <p:nvPr>
            <p:ph type="body" sz="quarter" idx="25"/>
          </p:nvPr>
        </p:nvSpPr>
        <p:spPr>
          <a:xfrm>
            <a:off x="488919" y="7417534"/>
            <a:ext cx="3105150" cy="1728051"/>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6" name="object 16">
            <a:extLst>
              <a:ext uri="{FF2B5EF4-FFF2-40B4-BE49-F238E27FC236}">
                <a16:creationId xmlns:a16="http://schemas.microsoft.com/office/drawing/2014/main" id="{6B9F9FD5-CF10-E54B-B500-D189EFA9F904}"/>
              </a:ext>
            </a:extLst>
          </p:cNvPr>
          <p:cNvSpPr txBox="1"/>
          <p:nvPr userDrawn="1"/>
        </p:nvSpPr>
        <p:spPr>
          <a:xfrm>
            <a:off x="1498840" y="6797254"/>
            <a:ext cx="1321435" cy="482600"/>
          </a:xfrm>
          <a:prstGeom prst="rect">
            <a:avLst/>
          </a:prstGeom>
        </p:spPr>
        <p:txBody>
          <a:bodyPr vert="horz" wrap="square" lIns="0" tIns="12700" rIns="0" bIns="0" rtlCol="0">
            <a:spAutoFit/>
          </a:bodyPr>
          <a:lstStyle/>
          <a:p>
            <a:pPr marL="12700">
              <a:lnSpc>
                <a:spcPct val="100000"/>
              </a:lnSpc>
              <a:spcBef>
                <a:spcPts val="100"/>
              </a:spcBef>
            </a:pPr>
            <a:r>
              <a:rPr sz="3000" b="1" spc="-65" dirty="0">
                <a:solidFill>
                  <a:srgbClr val="00A8A8"/>
                </a:solidFill>
                <a:latin typeface="Lato"/>
                <a:cs typeface="Lato"/>
              </a:rPr>
              <a:t>Year</a:t>
            </a:r>
            <a:r>
              <a:rPr sz="3000" b="1" spc="-85" dirty="0">
                <a:solidFill>
                  <a:srgbClr val="00A8A8"/>
                </a:solidFill>
                <a:latin typeface="Lato"/>
                <a:cs typeface="Lato"/>
              </a:rPr>
              <a:t> </a:t>
            </a:r>
            <a:r>
              <a:rPr lang="en-GB" sz="3000" b="1" spc="30" dirty="0">
                <a:solidFill>
                  <a:srgbClr val="00A8A8"/>
                </a:solidFill>
                <a:latin typeface="Lato"/>
                <a:cs typeface="Lato"/>
              </a:rPr>
              <a:t>8</a:t>
            </a:r>
            <a:endParaRPr sz="3000" dirty="0">
              <a:latin typeface="Lato"/>
              <a:cs typeface="Lato"/>
            </a:endParaRPr>
          </a:p>
        </p:txBody>
      </p:sp>
      <p:sp>
        <p:nvSpPr>
          <p:cNvPr id="77" name="object 16">
            <a:extLst>
              <a:ext uri="{FF2B5EF4-FFF2-40B4-BE49-F238E27FC236}">
                <a16:creationId xmlns:a16="http://schemas.microsoft.com/office/drawing/2014/main" id="{E2C125FC-6598-F149-8EF7-1CDC2879CCFC}"/>
              </a:ext>
            </a:extLst>
          </p:cNvPr>
          <p:cNvSpPr txBox="1"/>
          <p:nvPr userDrawn="1"/>
        </p:nvSpPr>
        <p:spPr>
          <a:xfrm>
            <a:off x="8267143" y="6828663"/>
            <a:ext cx="1321435" cy="482600"/>
          </a:xfrm>
          <a:prstGeom prst="rect">
            <a:avLst/>
          </a:prstGeom>
        </p:spPr>
        <p:txBody>
          <a:bodyPr vert="horz" wrap="square" lIns="0" tIns="12700" rIns="0" bIns="0" rtlCol="0">
            <a:spAutoFit/>
          </a:bodyPr>
          <a:lstStyle/>
          <a:p>
            <a:pPr marL="12700">
              <a:lnSpc>
                <a:spcPct val="100000"/>
              </a:lnSpc>
              <a:spcBef>
                <a:spcPts val="100"/>
              </a:spcBef>
            </a:pPr>
            <a:r>
              <a:rPr sz="3000" b="1" spc="-65" dirty="0">
                <a:solidFill>
                  <a:srgbClr val="00A8A8"/>
                </a:solidFill>
                <a:latin typeface="Lato"/>
                <a:cs typeface="Lato"/>
              </a:rPr>
              <a:t>Year</a:t>
            </a:r>
            <a:r>
              <a:rPr sz="3000" b="1" spc="-85" dirty="0">
                <a:solidFill>
                  <a:srgbClr val="00A8A8"/>
                </a:solidFill>
                <a:latin typeface="Lato"/>
                <a:cs typeface="Lato"/>
              </a:rPr>
              <a:t> </a:t>
            </a:r>
            <a:r>
              <a:rPr lang="en-GB" sz="3000" b="1" spc="30" dirty="0">
                <a:solidFill>
                  <a:srgbClr val="00A8A8"/>
                </a:solidFill>
                <a:latin typeface="Lato"/>
                <a:cs typeface="Lato"/>
              </a:rPr>
              <a:t>8</a:t>
            </a:r>
            <a:endParaRPr sz="3000" dirty="0">
              <a:latin typeface="Lato"/>
              <a:cs typeface="Lato"/>
            </a:endParaRPr>
          </a:p>
        </p:txBody>
      </p:sp>
      <p:sp>
        <p:nvSpPr>
          <p:cNvPr id="78" name="Text Placeholder 39">
            <a:extLst>
              <a:ext uri="{FF2B5EF4-FFF2-40B4-BE49-F238E27FC236}">
                <a16:creationId xmlns:a16="http://schemas.microsoft.com/office/drawing/2014/main" id="{325AFC5E-B06B-E64E-8DA9-4A02C4E8757F}"/>
              </a:ext>
            </a:extLst>
          </p:cNvPr>
          <p:cNvSpPr>
            <a:spLocks noGrp="1"/>
          </p:cNvSpPr>
          <p:nvPr>
            <p:ph type="body" sz="quarter" idx="26"/>
          </p:nvPr>
        </p:nvSpPr>
        <p:spPr>
          <a:xfrm>
            <a:off x="7159632" y="7388332"/>
            <a:ext cx="3105150" cy="231950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9" name="Text Placeholder 39">
            <a:extLst>
              <a:ext uri="{FF2B5EF4-FFF2-40B4-BE49-F238E27FC236}">
                <a16:creationId xmlns:a16="http://schemas.microsoft.com/office/drawing/2014/main" id="{C5E85E88-8261-0E40-AA7D-1455BC9F9299}"/>
              </a:ext>
            </a:extLst>
          </p:cNvPr>
          <p:cNvSpPr>
            <a:spLocks noGrp="1"/>
          </p:cNvSpPr>
          <p:nvPr>
            <p:ph type="body" sz="quarter" idx="27"/>
          </p:nvPr>
        </p:nvSpPr>
        <p:spPr>
          <a:xfrm>
            <a:off x="482610" y="10664696"/>
            <a:ext cx="3105150" cy="231950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0" name="object 16">
            <a:extLst>
              <a:ext uri="{FF2B5EF4-FFF2-40B4-BE49-F238E27FC236}">
                <a16:creationId xmlns:a16="http://schemas.microsoft.com/office/drawing/2014/main" id="{5016A3C3-3FB4-A444-9346-5C55CE77EF58}"/>
              </a:ext>
            </a:extLst>
          </p:cNvPr>
          <p:cNvSpPr txBox="1"/>
          <p:nvPr userDrawn="1"/>
        </p:nvSpPr>
        <p:spPr>
          <a:xfrm>
            <a:off x="1492531" y="10044416"/>
            <a:ext cx="1321435" cy="482600"/>
          </a:xfrm>
          <a:prstGeom prst="rect">
            <a:avLst/>
          </a:prstGeom>
        </p:spPr>
        <p:txBody>
          <a:bodyPr vert="horz" wrap="square" lIns="0" tIns="12700" rIns="0" bIns="0" rtlCol="0">
            <a:spAutoFit/>
          </a:bodyPr>
          <a:lstStyle/>
          <a:p>
            <a:pPr marL="12700">
              <a:lnSpc>
                <a:spcPct val="100000"/>
              </a:lnSpc>
              <a:spcBef>
                <a:spcPts val="100"/>
              </a:spcBef>
            </a:pPr>
            <a:r>
              <a:rPr sz="3000" b="1" spc="-65" dirty="0">
                <a:solidFill>
                  <a:srgbClr val="00A8A8"/>
                </a:solidFill>
                <a:latin typeface="Lato"/>
                <a:cs typeface="Lato"/>
              </a:rPr>
              <a:t>Year</a:t>
            </a:r>
            <a:r>
              <a:rPr sz="3000" b="1" spc="-85" dirty="0">
                <a:solidFill>
                  <a:srgbClr val="00A8A8"/>
                </a:solidFill>
                <a:latin typeface="Lato"/>
                <a:cs typeface="Lato"/>
              </a:rPr>
              <a:t> </a:t>
            </a:r>
            <a:r>
              <a:rPr lang="en-GB" sz="3000" b="1" spc="30" dirty="0">
                <a:solidFill>
                  <a:srgbClr val="00A8A8"/>
                </a:solidFill>
                <a:latin typeface="Lato"/>
                <a:cs typeface="Lato"/>
              </a:rPr>
              <a:t>9</a:t>
            </a:r>
            <a:endParaRPr sz="3000" dirty="0">
              <a:latin typeface="Lato"/>
              <a:cs typeface="Lato"/>
            </a:endParaRPr>
          </a:p>
        </p:txBody>
      </p:sp>
      <p:sp>
        <p:nvSpPr>
          <p:cNvPr id="81" name="object 16">
            <a:extLst>
              <a:ext uri="{FF2B5EF4-FFF2-40B4-BE49-F238E27FC236}">
                <a16:creationId xmlns:a16="http://schemas.microsoft.com/office/drawing/2014/main" id="{BCBFE07A-6D70-BB4D-A0BB-C0A974EA815E}"/>
              </a:ext>
            </a:extLst>
          </p:cNvPr>
          <p:cNvSpPr txBox="1"/>
          <p:nvPr userDrawn="1"/>
        </p:nvSpPr>
        <p:spPr>
          <a:xfrm>
            <a:off x="8260834" y="10075825"/>
            <a:ext cx="1321435" cy="482600"/>
          </a:xfrm>
          <a:prstGeom prst="rect">
            <a:avLst/>
          </a:prstGeom>
        </p:spPr>
        <p:txBody>
          <a:bodyPr vert="horz" wrap="square" lIns="0" tIns="12700" rIns="0" bIns="0" rtlCol="0">
            <a:spAutoFit/>
          </a:bodyPr>
          <a:lstStyle/>
          <a:p>
            <a:pPr marL="12700">
              <a:lnSpc>
                <a:spcPct val="100000"/>
              </a:lnSpc>
              <a:spcBef>
                <a:spcPts val="100"/>
              </a:spcBef>
            </a:pPr>
            <a:r>
              <a:rPr sz="3000" b="1" spc="-65" dirty="0">
                <a:solidFill>
                  <a:srgbClr val="00A8A8"/>
                </a:solidFill>
                <a:latin typeface="Lato"/>
                <a:cs typeface="Lato"/>
              </a:rPr>
              <a:t>Year</a:t>
            </a:r>
            <a:r>
              <a:rPr sz="3000" b="1" spc="-85" dirty="0">
                <a:solidFill>
                  <a:srgbClr val="00A8A8"/>
                </a:solidFill>
                <a:latin typeface="Lato"/>
                <a:cs typeface="Lato"/>
              </a:rPr>
              <a:t> </a:t>
            </a:r>
            <a:r>
              <a:rPr lang="en-GB" sz="3000" b="1" spc="30" dirty="0">
                <a:solidFill>
                  <a:srgbClr val="00A8A8"/>
                </a:solidFill>
                <a:latin typeface="Lato"/>
                <a:cs typeface="Lato"/>
              </a:rPr>
              <a:t>9</a:t>
            </a:r>
            <a:endParaRPr sz="3000" dirty="0">
              <a:latin typeface="Lato"/>
              <a:cs typeface="Lato"/>
            </a:endParaRPr>
          </a:p>
        </p:txBody>
      </p:sp>
      <p:sp>
        <p:nvSpPr>
          <p:cNvPr id="82" name="Text Placeholder 39">
            <a:extLst>
              <a:ext uri="{FF2B5EF4-FFF2-40B4-BE49-F238E27FC236}">
                <a16:creationId xmlns:a16="http://schemas.microsoft.com/office/drawing/2014/main" id="{5AB97367-5E02-BA45-B850-996E179F7ED9}"/>
              </a:ext>
            </a:extLst>
          </p:cNvPr>
          <p:cNvSpPr>
            <a:spLocks noGrp="1"/>
          </p:cNvSpPr>
          <p:nvPr>
            <p:ph type="body" sz="quarter" idx="28"/>
          </p:nvPr>
        </p:nvSpPr>
        <p:spPr>
          <a:xfrm>
            <a:off x="7153323" y="10635494"/>
            <a:ext cx="3105150" cy="231950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365749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Year group 10-13">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428096F0-A236-F042-A955-F91E8CA8F893}"/>
              </a:ext>
            </a:extLst>
          </p:cNvPr>
          <p:cNvSpPr txBox="1"/>
          <p:nvPr userDrawn="1"/>
        </p:nvSpPr>
        <p:spPr>
          <a:xfrm>
            <a:off x="6954290" y="14093721"/>
            <a:ext cx="3370579" cy="609600"/>
          </a:xfrm>
          <a:prstGeom prst="rect">
            <a:avLst/>
          </a:prstGeom>
        </p:spPr>
        <p:txBody>
          <a:bodyPr vert="horz" wrap="square" lIns="0" tIns="43180" rIns="0" bIns="0" rtlCol="0">
            <a:spAutoFit/>
          </a:bodyPr>
          <a:lstStyle/>
          <a:p>
            <a:pPr marL="12700" marR="5080">
              <a:lnSpc>
                <a:spcPts val="2200"/>
              </a:lnSpc>
              <a:spcBef>
                <a:spcPts val="340"/>
              </a:spcBef>
            </a:pPr>
            <a:r>
              <a:rPr sz="2000" b="1" spc="-5" dirty="0">
                <a:solidFill>
                  <a:srgbClr val="00A8A8"/>
                </a:solidFill>
                <a:latin typeface="Lato"/>
                <a:cs typeface="Lato"/>
              </a:rPr>
              <a:t>Inspiring and preparing</a:t>
            </a:r>
            <a:r>
              <a:rPr sz="2000" b="1" spc="-75" dirty="0">
                <a:solidFill>
                  <a:srgbClr val="00A8A8"/>
                </a:solidFill>
                <a:latin typeface="Lato"/>
                <a:cs typeface="Lato"/>
              </a:rPr>
              <a:t> </a:t>
            </a:r>
            <a:r>
              <a:rPr sz="2000" b="1" spc="-15" dirty="0">
                <a:solidFill>
                  <a:srgbClr val="00A8A8"/>
                </a:solidFill>
                <a:latin typeface="Lato"/>
                <a:cs typeface="Lato"/>
              </a:rPr>
              <a:t>young  </a:t>
            </a:r>
            <a:r>
              <a:rPr sz="2000" b="1" dirty="0">
                <a:solidFill>
                  <a:srgbClr val="00A8A8"/>
                </a:solidFill>
                <a:latin typeface="Lato"/>
                <a:cs typeface="Lato"/>
              </a:rPr>
              <a:t>people </a:t>
            </a:r>
            <a:r>
              <a:rPr sz="2000" b="1" spc="-10" dirty="0">
                <a:solidFill>
                  <a:srgbClr val="00A8A8"/>
                </a:solidFill>
                <a:latin typeface="Lato"/>
                <a:cs typeface="Lato"/>
              </a:rPr>
              <a:t>for </a:t>
            </a:r>
            <a:r>
              <a:rPr sz="2000" b="1" dirty="0">
                <a:solidFill>
                  <a:srgbClr val="00A8A8"/>
                </a:solidFill>
                <a:latin typeface="Lato"/>
                <a:cs typeface="Lato"/>
              </a:rPr>
              <a:t>the </a:t>
            </a:r>
            <a:r>
              <a:rPr sz="2000" b="1" spc="-10" dirty="0">
                <a:solidFill>
                  <a:srgbClr val="00A8A8"/>
                </a:solidFill>
                <a:latin typeface="Lato"/>
                <a:cs typeface="Lato"/>
              </a:rPr>
              <a:t>world </a:t>
            </a:r>
            <a:r>
              <a:rPr sz="2000" b="1" spc="-15" dirty="0">
                <a:solidFill>
                  <a:srgbClr val="00A8A8"/>
                </a:solidFill>
                <a:latin typeface="Lato"/>
                <a:cs typeface="Lato"/>
              </a:rPr>
              <a:t>of</a:t>
            </a:r>
            <a:r>
              <a:rPr sz="2000" b="1" spc="-215" dirty="0">
                <a:solidFill>
                  <a:srgbClr val="00A8A8"/>
                </a:solidFill>
                <a:latin typeface="Lato"/>
                <a:cs typeface="Lato"/>
              </a:rPr>
              <a:t> </a:t>
            </a:r>
            <a:r>
              <a:rPr sz="2000" b="1" spc="-10" dirty="0">
                <a:solidFill>
                  <a:srgbClr val="00A8A8"/>
                </a:solidFill>
                <a:latin typeface="Lato"/>
                <a:cs typeface="Lato"/>
              </a:rPr>
              <a:t>work.</a:t>
            </a:r>
            <a:endParaRPr sz="2000">
              <a:latin typeface="Lato"/>
              <a:cs typeface="Lato"/>
            </a:endParaRPr>
          </a:p>
        </p:txBody>
      </p:sp>
      <p:sp>
        <p:nvSpPr>
          <p:cNvPr id="6" name="object 3">
            <a:extLst>
              <a:ext uri="{FF2B5EF4-FFF2-40B4-BE49-F238E27FC236}">
                <a16:creationId xmlns:a16="http://schemas.microsoft.com/office/drawing/2014/main" id="{8DDACBDB-6D4B-7E46-92A1-D678733C5166}"/>
              </a:ext>
            </a:extLst>
          </p:cNvPr>
          <p:cNvSpPr/>
          <p:nvPr userDrawn="1"/>
        </p:nvSpPr>
        <p:spPr>
          <a:xfrm>
            <a:off x="7994519" y="457184"/>
            <a:ext cx="2119366" cy="859603"/>
          </a:xfrm>
          <a:prstGeom prst="rect">
            <a:avLst/>
          </a:prstGeom>
          <a:blipFill>
            <a:blip r:embed="rId2" cstate="print"/>
            <a:stretch>
              <a:fillRect/>
            </a:stretch>
          </a:blipFill>
        </p:spPr>
        <p:txBody>
          <a:bodyPr wrap="square" lIns="0" tIns="0" rIns="0" bIns="0" rtlCol="0"/>
          <a:lstStyle/>
          <a:p>
            <a:endParaRPr/>
          </a:p>
        </p:txBody>
      </p:sp>
      <p:sp>
        <p:nvSpPr>
          <p:cNvPr id="8" name="object 5">
            <a:extLst>
              <a:ext uri="{FF2B5EF4-FFF2-40B4-BE49-F238E27FC236}">
                <a16:creationId xmlns:a16="http://schemas.microsoft.com/office/drawing/2014/main" id="{E7924D7A-B8F8-254B-817B-278BAACD5E40}"/>
              </a:ext>
            </a:extLst>
          </p:cNvPr>
          <p:cNvSpPr txBox="1"/>
          <p:nvPr userDrawn="1"/>
        </p:nvSpPr>
        <p:spPr>
          <a:xfrm>
            <a:off x="615999" y="1681312"/>
            <a:ext cx="4676775" cy="351378"/>
          </a:xfrm>
          <a:prstGeom prst="rect">
            <a:avLst/>
          </a:prstGeom>
        </p:spPr>
        <p:txBody>
          <a:bodyPr vert="horz" wrap="square" lIns="0" tIns="134620" rIns="0" bIns="0" rtlCol="0">
            <a:spAutoFit/>
          </a:bodyPr>
          <a:lstStyle/>
          <a:p>
            <a:pPr marL="12700" algn="just">
              <a:lnSpc>
                <a:spcPct val="100000"/>
              </a:lnSpc>
              <a:spcBef>
                <a:spcPts val="1060"/>
              </a:spcBef>
            </a:pPr>
            <a:r>
              <a:rPr sz="1400" b="1" spc="-5" dirty="0">
                <a:solidFill>
                  <a:srgbClr val="00A8A8"/>
                </a:solidFill>
                <a:latin typeface="Lato"/>
                <a:cs typeface="Lato"/>
              </a:rPr>
              <a:t>Vision</a:t>
            </a:r>
            <a:r>
              <a:rPr sz="1400" b="1" spc="-10" dirty="0">
                <a:solidFill>
                  <a:srgbClr val="00A8A8"/>
                </a:solidFill>
                <a:latin typeface="Lato"/>
                <a:cs typeface="Lato"/>
              </a:rPr>
              <a:t> Statement</a:t>
            </a:r>
            <a:endParaRPr sz="1400" dirty="0">
              <a:latin typeface="Lato"/>
              <a:cs typeface="Lato"/>
            </a:endParaRPr>
          </a:p>
        </p:txBody>
      </p:sp>
      <p:sp>
        <p:nvSpPr>
          <p:cNvPr id="9" name="object 6">
            <a:extLst>
              <a:ext uri="{FF2B5EF4-FFF2-40B4-BE49-F238E27FC236}">
                <a16:creationId xmlns:a16="http://schemas.microsoft.com/office/drawing/2014/main" id="{5F2FBBE9-386E-404A-A160-83460E8DA111}"/>
              </a:ext>
            </a:extLst>
          </p:cNvPr>
          <p:cNvSpPr/>
          <p:nvPr userDrawn="1"/>
        </p:nvSpPr>
        <p:spPr>
          <a:xfrm>
            <a:off x="488950" y="1914164"/>
            <a:ext cx="0" cy="819150"/>
          </a:xfrm>
          <a:custGeom>
            <a:avLst/>
            <a:gdLst/>
            <a:ahLst/>
            <a:cxnLst/>
            <a:rect l="l" t="t" r="r" b="b"/>
            <a:pathLst>
              <a:path h="819150">
                <a:moveTo>
                  <a:pt x="0" y="0"/>
                </a:moveTo>
                <a:lnTo>
                  <a:pt x="0" y="818756"/>
                </a:lnTo>
              </a:path>
            </a:pathLst>
          </a:custGeom>
          <a:ln w="63500">
            <a:solidFill>
              <a:srgbClr val="FFFFFF"/>
            </a:solidFill>
            <a:prstDash val="lgDash"/>
          </a:ln>
        </p:spPr>
        <p:txBody>
          <a:bodyPr wrap="square" lIns="0" tIns="0" rIns="0" bIns="0" rtlCol="0"/>
          <a:lstStyle/>
          <a:p>
            <a:endParaRPr/>
          </a:p>
        </p:txBody>
      </p:sp>
      <p:sp>
        <p:nvSpPr>
          <p:cNvPr id="10" name="object 7">
            <a:extLst>
              <a:ext uri="{FF2B5EF4-FFF2-40B4-BE49-F238E27FC236}">
                <a16:creationId xmlns:a16="http://schemas.microsoft.com/office/drawing/2014/main" id="{E3FF1E5F-EA17-674F-B636-6F36327B8D6B}"/>
              </a:ext>
            </a:extLst>
          </p:cNvPr>
          <p:cNvSpPr/>
          <p:nvPr userDrawn="1"/>
        </p:nvSpPr>
        <p:spPr>
          <a:xfrm>
            <a:off x="708113" y="2878898"/>
            <a:ext cx="4638675" cy="0"/>
          </a:xfrm>
          <a:custGeom>
            <a:avLst/>
            <a:gdLst/>
            <a:ahLst/>
            <a:cxnLst/>
            <a:rect l="l" t="t" r="r" b="b"/>
            <a:pathLst>
              <a:path w="4638675">
                <a:moveTo>
                  <a:pt x="0" y="0"/>
                </a:moveTo>
                <a:lnTo>
                  <a:pt x="4638294" y="0"/>
                </a:lnTo>
              </a:path>
            </a:pathLst>
          </a:custGeom>
          <a:ln w="63500">
            <a:solidFill>
              <a:srgbClr val="FFFFFF"/>
            </a:solidFill>
            <a:prstDash val="lgDash"/>
          </a:ln>
        </p:spPr>
        <p:txBody>
          <a:bodyPr wrap="square" lIns="0" tIns="0" rIns="0" bIns="0" rtlCol="0"/>
          <a:lstStyle/>
          <a:p>
            <a:endParaRPr/>
          </a:p>
        </p:txBody>
      </p:sp>
      <p:sp>
        <p:nvSpPr>
          <p:cNvPr id="11" name="object 8">
            <a:extLst>
              <a:ext uri="{FF2B5EF4-FFF2-40B4-BE49-F238E27FC236}">
                <a16:creationId xmlns:a16="http://schemas.microsoft.com/office/drawing/2014/main" id="{458B1C4B-4686-8D4C-9C4A-A7127A9AF675}"/>
              </a:ext>
            </a:extLst>
          </p:cNvPr>
          <p:cNvSpPr/>
          <p:nvPr userDrawn="1"/>
        </p:nvSpPr>
        <p:spPr>
          <a:xfrm>
            <a:off x="5503104" y="1857050"/>
            <a:ext cx="0" cy="819150"/>
          </a:xfrm>
          <a:custGeom>
            <a:avLst/>
            <a:gdLst/>
            <a:ahLst/>
            <a:cxnLst/>
            <a:rect l="l" t="t" r="r" b="b"/>
            <a:pathLst>
              <a:path h="819150">
                <a:moveTo>
                  <a:pt x="0" y="818756"/>
                </a:moveTo>
                <a:lnTo>
                  <a:pt x="0" y="0"/>
                </a:lnTo>
              </a:path>
            </a:pathLst>
          </a:custGeom>
          <a:ln w="63500">
            <a:solidFill>
              <a:srgbClr val="FFFFFF"/>
            </a:solidFill>
            <a:prstDash val="lgDash"/>
          </a:ln>
        </p:spPr>
        <p:txBody>
          <a:bodyPr wrap="square" lIns="0" tIns="0" rIns="0" bIns="0" rtlCol="0"/>
          <a:lstStyle/>
          <a:p>
            <a:endParaRPr/>
          </a:p>
        </p:txBody>
      </p:sp>
      <p:sp>
        <p:nvSpPr>
          <p:cNvPr id="12" name="object 9">
            <a:extLst>
              <a:ext uri="{FF2B5EF4-FFF2-40B4-BE49-F238E27FC236}">
                <a16:creationId xmlns:a16="http://schemas.microsoft.com/office/drawing/2014/main" id="{000C49C9-5A8D-A34D-A97C-BE2A2064162F}"/>
              </a:ext>
            </a:extLst>
          </p:cNvPr>
          <p:cNvSpPr/>
          <p:nvPr userDrawn="1"/>
        </p:nvSpPr>
        <p:spPr>
          <a:xfrm>
            <a:off x="645646" y="1711072"/>
            <a:ext cx="4638675" cy="0"/>
          </a:xfrm>
          <a:custGeom>
            <a:avLst/>
            <a:gdLst/>
            <a:ahLst/>
            <a:cxnLst/>
            <a:rect l="l" t="t" r="r" b="b"/>
            <a:pathLst>
              <a:path w="4638675">
                <a:moveTo>
                  <a:pt x="4638294" y="0"/>
                </a:moveTo>
                <a:lnTo>
                  <a:pt x="0" y="0"/>
                </a:lnTo>
              </a:path>
            </a:pathLst>
          </a:custGeom>
          <a:ln w="63500">
            <a:solidFill>
              <a:srgbClr val="FFFFFF"/>
            </a:solidFill>
            <a:prstDash val="lgDash"/>
          </a:ln>
        </p:spPr>
        <p:txBody>
          <a:bodyPr wrap="square" lIns="0" tIns="0" rIns="0" bIns="0" rtlCol="0"/>
          <a:lstStyle/>
          <a:p>
            <a:endParaRPr/>
          </a:p>
        </p:txBody>
      </p:sp>
      <p:sp>
        <p:nvSpPr>
          <p:cNvPr id="13" name="object 10">
            <a:extLst>
              <a:ext uri="{FF2B5EF4-FFF2-40B4-BE49-F238E27FC236}">
                <a16:creationId xmlns:a16="http://schemas.microsoft.com/office/drawing/2014/main" id="{7670E8E9-DAC9-3145-A679-6897061A7D8D}"/>
              </a:ext>
            </a:extLst>
          </p:cNvPr>
          <p:cNvSpPr/>
          <p:nvPr userDrawn="1"/>
        </p:nvSpPr>
        <p:spPr>
          <a:xfrm>
            <a:off x="488950" y="2790035"/>
            <a:ext cx="94615" cy="88900"/>
          </a:xfrm>
          <a:custGeom>
            <a:avLst/>
            <a:gdLst/>
            <a:ahLst/>
            <a:cxnLst/>
            <a:rect l="l" t="t" r="r" b="b"/>
            <a:pathLst>
              <a:path w="94615" h="88900">
                <a:moveTo>
                  <a:pt x="0" y="0"/>
                </a:moveTo>
                <a:lnTo>
                  <a:pt x="0" y="88861"/>
                </a:lnTo>
                <a:lnTo>
                  <a:pt x="94221" y="88861"/>
                </a:lnTo>
              </a:path>
            </a:pathLst>
          </a:custGeom>
          <a:ln w="63500">
            <a:solidFill>
              <a:srgbClr val="FFFFFF"/>
            </a:solidFill>
          </a:ln>
        </p:spPr>
        <p:txBody>
          <a:bodyPr wrap="square" lIns="0" tIns="0" rIns="0" bIns="0" rtlCol="0"/>
          <a:lstStyle/>
          <a:p>
            <a:endParaRPr/>
          </a:p>
        </p:txBody>
      </p:sp>
      <p:sp>
        <p:nvSpPr>
          <p:cNvPr id="14" name="object 11">
            <a:extLst>
              <a:ext uri="{FF2B5EF4-FFF2-40B4-BE49-F238E27FC236}">
                <a16:creationId xmlns:a16="http://schemas.microsoft.com/office/drawing/2014/main" id="{E26E02A2-F3E4-EE4B-AB62-C1E87863D051}"/>
              </a:ext>
            </a:extLst>
          </p:cNvPr>
          <p:cNvSpPr/>
          <p:nvPr userDrawn="1"/>
        </p:nvSpPr>
        <p:spPr>
          <a:xfrm>
            <a:off x="5408879" y="2790035"/>
            <a:ext cx="94615" cy="88900"/>
          </a:xfrm>
          <a:custGeom>
            <a:avLst/>
            <a:gdLst/>
            <a:ahLst/>
            <a:cxnLst/>
            <a:rect l="l" t="t" r="r" b="b"/>
            <a:pathLst>
              <a:path w="94614" h="88900">
                <a:moveTo>
                  <a:pt x="0" y="88861"/>
                </a:moveTo>
                <a:lnTo>
                  <a:pt x="94221" y="88861"/>
                </a:lnTo>
                <a:lnTo>
                  <a:pt x="94221" y="0"/>
                </a:lnTo>
              </a:path>
            </a:pathLst>
          </a:custGeom>
          <a:ln w="63500">
            <a:solidFill>
              <a:srgbClr val="FFFFFF"/>
            </a:solidFill>
          </a:ln>
        </p:spPr>
        <p:txBody>
          <a:bodyPr wrap="square" lIns="0" tIns="0" rIns="0" bIns="0" rtlCol="0"/>
          <a:lstStyle/>
          <a:p>
            <a:endParaRPr/>
          </a:p>
        </p:txBody>
      </p:sp>
      <p:sp>
        <p:nvSpPr>
          <p:cNvPr id="15" name="object 12">
            <a:extLst>
              <a:ext uri="{FF2B5EF4-FFF2-40B4-BE49-F238E27FC236}">
                <a16:creationId xmlns:a16="http://schemas.microsoft.com/office/drawing/2014/main" id="{CD2B2700-CEA8-B84C-8B04-80664C4527BD}"/>
              </a:ext>
            </a:extLst>
          </p:cNvPr>
          <p:cNvSpPr/>
          <p:nvPr userDrawn="1"/>
        </p:nvSpPr>
        <p:spPr>
          <a:xfrm>
            <a:off x="5408879" y="1711069"/>
            <a:ext cx="94615" cy="88900"/>
          </a:xfrm>
          <a:custGeom>
            <a:avLst/>
            <a:gdLst/>
            <a:ahLst/>
            <a:cxnLst/>
            <a:rect l="l" t="t" r="r" b="b"/>
            <a:pathLst>
              <a:path w="94614" h="88900">
                <a:moveTo>
                  <a:pt x="94221" y="88861"/>
                </a:moveTo>
                <a:lnTo>
                  <a:pt x="94221" y="0"/>
                </a:lnTo>
                <a:lnTo>
                  <a:pt x="0" y="0"/>
                </a:lnTo>
              </a:path>
            </a:pathLst>
          </a:custGeom>
          <a:ln w="63500">
            <a:solidFill>
              <a:srgbClr val="FFFFFF"/>
            </a:solidFill>
          </a:ln>
        </p:spPr>
        <p:txBody>
          <a:bodyPr wrap="square" lIns="0" tIns="0" rIns="0" bIns="0" rtlCol="0"/>
          <a:lstStyle/>
          <a:p>
            <a:endParaRPr/>
          </a:p>
        </p:txBody>
      </p:sp>
      <p:sp>
        <p:nvSpPr>
          <p:cNvPr id="16" name="object 13">
            <a:extLst>
              <a:ext uri="{FF2B5EF4-FFF2-40B4-BE49-F238E27FC236}">
                <a16:creationId xmlns:a16="http://schemas.microsoft.com/office/drawing/2014/main" id="{09C6D168-F1B0-F543-8DA3-38535AACFF5B}"/>
              </a:ext>
            </a:extLst>
          </p:cNvPr>
          <p:cNvSpPr/>
          <p:nvPr userDrawn="1"/>
        </p:nvSpPr>
        <p:spPr>
          <a:xfrm>
            <a:off x="488950" y="1711069"/>
            <a:ext cx="94615" cy="88900"/>
          </a:xfrm>
          <a:custGeom>
            <a:avLst/>
            <a:gdLst/>
            <a:ahLst/>
            <a:cxnLst/>
            <a:rect l="l" t="t" r="r" b="b"/>
            <a:pathLst>
              <a:path w="94615" h="88900">
                <a:moveTo>
                  <a:pt x="94221" y="0"/>
                </a:moveTo>
                <a:lnTo>
                  <a:pt x="0" y="0"/>
                </a:lnTo>
                <a:lnTo>
                  <a:pt x="0" y="88861"/>
                </a:lnTo>
              </a:path>
            </a:pathLst>
          </a:custGeom>
          <a:ln w="63500">
            <a:solidFill>
              <a:srgbClr val="FFFFFF"/>
            </a:solidFill>
          </a:ln>
        </p:spPr>
        <p:txBody>
          <a:bodyPr wrap="square" lIns="0" tIns="0" rIns="0" bIns="0" rtlCol="0"/>
          <a:lstStyle/>
          <a:p>
            <a:endParaRPr/>
          </a:p>
        </p:txBody>
      </p:sp>
      <p:sp>
        <p:nvSpPr>
          <p:cNvPr id="17" name="object 14">
            <a:extLst>
              <a:ext uri="{FF2B5EF4-FFF2-40B4-BE49-F238E27FC236}">
                <a16:creationId xmlns:a16="http://schemas.microsoft.com/office/drawing/2014/main" id="{7ACB79AF-354E-4247-A9A6-AAC2012E1987}"/>
              </a:ext>
            </a:extLst>
          </p:cNvPr>
          <p:cNvSpPr txBox="1"/>
          <p:nvPr userDrawn="1"/>
        </p:nvSpPr>
        <p:spPr>
          <a:xfrm>
            <a:off x="6743827" y="3120520"/>
            <a:ext cx="3948429" cy="330200"/>
          </a:xfrm>
          <a:prstGeom prst="rect">
            <a:avLst/>
          </a:prstGeom>
        </p:spPr>
        <p:txBody>
          <a:bodyPr vert="horz" wrap="square" lIns="0" tIns="12700" rIns="0" bIns="0" rtlCol="0">
            <a:spAutoFit/>
          </a:bodyPr>
          <a:lstStyle/>
          <a:p>
            <a:pPr marL="270510">
              <a:lnSpc>
                <a:spcPct val="100000"/>
              </a:lnSpc>
              <a:spcBef>
                <a:spcPts val="100"/>
              </a:spcBef>
            </a:pPr>
            <a:r>
              <a:rPr sz="2000" b="1" spc="-25" dirty="0">
                <a:solidFill>
                  <a:srgbClr val="FFFFFF"/>
                </a:solidFill>
                <a:latin typeface="Lato"/>
                <a:cs typeface="Lato"/>
              </a:rPr>
              <a:t>Key </a:t>
            </a:r>
            <a:r>
              <a:rPr sz="2000" b="1" dirty="0">
                <a:solidFill>
                  <a:srgbClr val="FFFFFF"/>
                </a:solidFill>
                <a:latin typeface="Lato"/>
                <a:cs typeface="Lato"/>
              </a:rPr>
              <a:t>Events </a:t>
            </a:r>
            <a:r>
              <a:rPr sz="2000" b="1" spc="10" dirty="0">
                <a:solidFill>
                  <a:srgbClr val="FFFFFF"/>
                </a:solidFill>
                <a:latin typeface="Lato"/>
                <a:cs typeface="Lato"/>
              </a:rPr>
              <a:t>and</a:t>
            </a:r>
            <a:r>
              <a:rPr sz="2000" b="1" spc="75" dirty="0">
                <a:solidFill>
                  <a:srgbClr val="FFFFFF"/>
                </a:solidFill>
                <a:latin typeface="Lato"/>
                <a:cs typeface="Lato"/>
              </a:rPr>
              <a:t> </a:t>
            </a:r>
            <a:r>
              <a:rPr sz="2000" b="1" spc="15" dirty="0">
                <a:solidFill>
                  <a:srgbClr val="FFFFFF"/>
                </a:solidFill>
                <a:latin typeface="Lato"/>
                <a:cs typeface="Lato"/>
              </a:rPr>
              <a:t>Experiences</a:t>
            </a:r>
            <a:endParaRPr sz="2000">
              <a:latin typeface="Lato"/>
              <a:cs typeface="Lato"/>
            </a:endParaRPr>
          </a:p>
        </p:txBody>
      </p:sp>
      <p:sp>
        <p:nvSpPr>
          <p:cNvPr id="18" name="object 15">
            <a:extLst>
              <a:ext uri="{FF2B5EF4-FFF2-40B4-BE49-F238E27FC236}">
                <a16:creationId xmlns:a16="http://schemas.microsoft.com/office/drawing/2014/main" id="{47761EC7-FF61-124A-8F2D-F7976065E936}"/>
              </a:ext>
            </a:extLst>
          </p:cNvPr>
          <p:cNvSpPr txBox="1"/>
          <p:nvPr userDrawn="1"/>
        </p:nvSpPr>
        <p:spPr>
          <a:xfrm>
            <a:off x="0" y="3099184"/>
            <a:ext cx="6579870" cy="330200"/>
          </a:xfrm>
          <a:prstGeom prst="rect">
            <a:avLst/>
          </a:prstGeom>
        </p:spPr>
        <p:txBody>
          <a:bodyPr vert="horz" wrap="square" lIns="0" tIns="12700" rIns="0" bIns="0" rtlCol="0">
            <a:spAutoFit/>
          </a:bodyPr>
          <a:lstStyle/>
          <a:p>
            <a:pPr marL="457200">
              <a:lnSpc>
                <a:spcPct val="100000"/>
              </a:lnSpc>
              <a:spcBef>
                <a:spcPts val="100"/>
              </a:spcBef>
            </a:pPr>
            <a:r>
              <a:rPr sz="2000" b="1" spc="10" dirty="0">
                <a:solidFill>
                  <a:srgbClr val="FFFFFF"/>
                </a:solidFill>
                <a:latin typeface="Lato"/>
                <a:cs typeface="Lato"/>
              </a:rPr>
              <a:t>Milestones and Learning</a:t>
            </a:r>
            <a:r>
              <a:rPr sz="2000" b="1" spc="85" dirty="0">
                <a:solidFill>
                  <a:srgbClr val="FFFFFF"/>
                </a:solidFill>
                <a:latin typeface="Lato"/>
                <a:cs typeface="Lato"/>
              </a:rPr>
              <a:t> </a:t>
            </a:r>
            <a:r>
              <a:rPr sz="2000" b="1" spc="10" dirty="0">
                <a:solidFill>
                  <a:srgbClr val="FFFFFF"/>
                </a:solidFill>
                <a:latin typeface="Lato"/>
                <a:cs typeface="Lato"/>
              </a:rPr>
              <a:t>Outcomes</a:t>
            </a:r>
            <a:endParaRPr sz="2000" dirty="0">
              <a:latin typeface="Lato"/>
              <a:cs typeface="Lato"/>
            </a:endParaRPr>
          </a:p>
        </p:txBody>
      </p:sp>
      <p:sp>
        <p:nvSpPr>
          <p:cNvPr id="29" name="object 26">
            <a:extLst>
              <a:ext uri="{FF2B5EF4-FFF2-40B4-BE49-F238E27FC236}">
                <a16:creationId xmlns:a16="http://schemas.microsoft.com/office/drawing/2014/main" id="{1A0E5446-9813-E845-9137-779166FD706C}"/>
              </a:ext>
            </a:extLst>
          </p:cNvPr>
          <p:cNvSpPr txBox="1"/>
          <p:nvPr userDrawn="1"/>
        </p:nvSpPr>
        <p:spPr>
          <a:xfrm>
            <a:off x="7701982" y="1803449"/>
            <a:ext cx="889635" cy="984250"/>
          </a:xfrm>
          <a:prstGeom prst="rect">
            <a:avLst/>
          </a:prstGeom>
        </p:spPr>
        <p:txBody>
          <a:bodyPr vert="horz" wrap="square" lIns="0" tIns="12700" rIns="0" bIns="0" rtlCol="0">
            <a:spAutoFit/>
          </a:bodyPr>
          <a:lstStyle/>
          <a:p>
            <a:pPr marL="12700">
              <a:lnSpc>
                <a:spcPct val="100000"/>
              </a:lnSpc>
              <a:spcBef>
                <a:spcPts val="100"/>
              </a:spcBef>
            </a:pPr>
            <a:r>
              <a:rPr sz="1400" b="1" spc="-5" dirty="0">
                <a:solidFill>
                  <a:srgbClr val="00A8A8"/>
                </a:solidFill>
                <a:latin typeface="Lato"/>
                <a:cs typeface="Lato"/>
              </a:rPr>
              <a:t>Contact:</a:t>
            </a:r>
            <a:endParaRPr sz="1400">
              <a:latin typeface="Lato"/>
              <a:cs typeface="Lato"/>
            </a:endParaRPr>
          </a:p>
          <a:p>
            <a:pPr marL="12700" marR="5080">
              <a:lnSpc>
                <a:spcPct val="174700"/>
              </a:lnSpc>
            </a:pPr>
            <a:r>
              <a:rPr sz="1400" b="1" spc="-10" dirty="0">
                <a:solidFill>
                  <a:srgbClr val="00A8A8"/>
                </a:solidFill>
                <a:latin typeface="Lato"/>
                <a:cs typeface="Lato"/>
              </a:rPr>
              <a:t>Email:  </a:t>
            </a:r>
            <a:r>
              <a:rPr sz="1400" b="1" spc="-170" dirty="0">
                <a:solidFill>
                  <a:srgbClr val="00A8A8"/>
                </a:solidFill>
                <a:latin typeface="Lato"/>
                <a:cs typeface="Lato"/>
              </a:rPr>
              <a:t>T</a:t>
            </a:r>
            <a:r>
              <a:rPr sz="1400" b="1" dirty="0">
                <a:solidFill>
                  <a:srgbClr val="00A8A8"/>
                </a:solidFill>
                <a:latin typeface="Lato"/>
                <a:cs typeface="Lato"/>
              </a:rPr>
              <a:t>elephone:</a:t>
            </a:r>
            <a:endParaRPr sz="1400">
              <a:latin typeface="Lato"/>
              <a:cs typeface="Lato"/>
            </a:endParaRPr>
          </a:p>
        </p:txBody>
      </p:sp>
      <p:sp>
        <p:nvSpPr>
          <p:cNvPr id="30" name="object 27">
            <a:extLst>
              <a:ext uri="{FF2B5EF4-FFF2-40B4-BE49-F238E27FC236}">
                <a16:creationId xmlns:a16="http://schemas.microsoft.com/office/drawing/2014/main" id="{0AB46DDF-55E9-9A4D-9BA7-0A9A3395099D}"/>
              </a:ext>
            </a:extLst>
          </p:cNvPr>
          <p:cNvSpPr/>
          <p:nvPr userDrawn="1"/>
        </p:nvSpPr>
        <p:spPr>
          <a:xfrm>
            <a:off x="7574932" y="1914164"/>
            <a:ext cx="0" cy="819150"/>
          </a:xfrm>
          <a:custGeom>
            <a:avLst/>
            <a:gdLst/>
            <a:ahLst/>
            <a:cxnLst/>
            <a:rect l="l" t="t" r="r" b="b"/>
            <a:pathLst>
              <a:path h="819150">
                <a:moveTo>
                  <a:pt x="0" y="0"/>
                </a:moveTo>
                <a:lnTo>
                  <a:pt x="0" y="818756"/>
                </a:lnTo>
              </a:path>
            </a:pathLst>
          </a:custGeom>
          <a:ln w="63500">
            <a:solidFill>
              <a:srgbClr val="FFFFFF"/>
            </a:solidFill>
            <a:prstDash val="lgDash"/>
          </a:ln>
        </p:spPr>
        <p:txBody>
          <a:bodyPr wrap="square" lIns="0" tIns="0" rIns="0" bIns="0" rtlCol="0"/>
          <a:lstStyle/>
          <a:p>
            <a:endParaRPr/>
          </a:p>
        </p:txBody>
      </p:sp>
      <p:sp>
        <p:nvSpPr>
          <p:cNvPr id="31" name="object 28">
            <a:extLst>
              <a:ext uri="{FF2B5EF4-FFF2-40B4-BE49-F238E27FC236}">
                <a16:creationId xmlns:a16="http://schemas.microsoft.com/office/drawing/2014/main" id="{0F7521D8-CA1F-B044-ACDE-F84E803FF8D6}"/>
              </a:ext>
            </a:extLst>
          </p:cNvPr>
          <p:cNvSpPr/>
          <p:nvPr userDrawn="1"/>
        </p:nvSpPr>
        <p:spPr>
          <a:xfrm>
            <a:off x="7805442" y="2878900"/>
            <a:ext cx="2233930" cy="0"/>
          </a:xfrm>
          <a:custGeom>
            <a:avLst/>
            <a:gdLst/>
            <a:ahLst/>
            <a:cxnLst/>
            <a:rect l="l" t="t" r="r" b="b"/>
            <a:pathLst>
              <a:path w="2233929">
                <a:moveTo>
                  <a:pt x="0" y="0"/>
                </a:moveTo>
                <a:lnTo>
                  <a:pt x="2233345" y="0"/>
                </a:lnTo>
              </a:path>
            </a:pathLst>
          </a:custGeom>
          <a:ln w="63500">
            <a:solidFill>
              <a:srgbClr val="FFFFFF"/>
            </a:solidFill>
            <a:prstDash val="lgDash"/>
          </a:ln>
        </p:spPr>
        <p:txBody>
          <a:bodyPr wrap="square" lIns="0" tIns="0" rIns="0" bIns="0" rtlCol="0"/>
          <a:lstStyle/>
          <a:p>
            <a:endParaRPr/>
          </a:p>
        </p:txBody>
      </p:sp>
      <p:sp>
        <p:nvSpPr>
          <p:cNvPr id="32" name="object 29">
            <a:extLst>
              <a:ext uri="{FF2B5EF4-FFF2-40B4-BE49-F238E27FC236}">
                <a16:creationId xmlns:a16="http://schemas.microsoft.com/office/drawing/2014/main" id="{F9DF9EC5-765B-8B4C-BB4E-837A951A0061}"/>
              </a:ext>
            </a:extLst>
          </p:cNvPr>
          <p:cNvSpPr/>
          <p:nvPr userDrawn="1"/>
        </p:nvSpPr>
        <p:spPr>
          <a:xfrm>
            <a:off x="10203050" y="1857050"/>
            <a:ext cx="0" cy="819150"/>
          </a:xfrm>
          <a:custGeom>
            <a:avLst/>
            <a:gdLst/>
            <a:ahLst/>
            <a:cxnLst/>
            <a:rect l="l" t="t" r="r" b="b"/>
            <a:pathLst>
              <a:path h="819150">
                <a:moveTo>
                  <a:pt x="0" y="818756"/>
                </a:moveTo>
                <a:lnTo>
                  <a:pt x="0" y="0"/>
                </a:lnTo>
              </a:path>
            </a:pathLst>
          </a:custGeom>
          <a:ln w="63500">
            <a:solidFill>
              <a:srgbClr val="FFFFFF"/>
            </a:solidFill>
            <a:prstDash val="lgDash"/>
          </a:ln>
        </p:spPr>
        <p:txBody>
          <a:bodyPr wrap="square" lIns="0" tIns="0" rIns="0" bIns="0" rtlCol="0"/>
          <a:lstStyle/>
          <a:p>
            <a:endParaRPr/>
          </a:p>
        </p:txBody>
      </p:sp>
      <p:sp>
        <p:nvSpPr>
          <p:cNvPr id="33" name="object 30">
            <a:extLst>
              <a:ext uri="{FF2B5EF4-FFF2-40B4-BE49-F238E27FC236}">
                <a16:creationId xmlns:a16="http://schemas.microsoft.com/office/drawing/2014/main" id="{914C3517-02D7-1341-9FA3-B04AD04528E7}"/>
              </a:ext>
            </a:extLst>
          </p:cNvPr>
          <p:cNvSpPr/>
          <p:nvPr userDrawn="1"/>
        </p:nvSpPr>
        <p:spPr>
          <a:xfrm>
            <a:off x="7739193" y="1711072"/>
            <a:ext cx="2233930" cy="0"/>
          </a:xfrm>
          <a:custGeom>
            <a:avLst/>
            <a:gdLst/>
            <a:ahLst/>
            <a:cxnLst/>
            <a:rect l="l" t="t" r="r" b="b"/>
            <a:pathLst>
              <a:path w="2233929">
                <a:moveTo>
                  <a:pt x="2233345" y="0"/>
                </a:moveTo>
                <a:lnTo>
                  <a:pt x="0" y="0"/>
                </a:lnTo>
              </a:path>
            </a:pathLst>
          </a:custGeom>
          <a:ln w="63500">
            <a:solidFill>
              <a:srgbClr val="FFFFFF"/>
            </a:solidFill>
            <a:prstDash val="lgDash"/>
          </a:ln>
        </p:spPr>
        <p:txBody>
          <a:bodyPr wrap="square" lIns="0" tIns="0" rIns="0" bIns="0" rtlCol="0"/>
          <a:lstStyle/>
          <a:p>
            <a:endParaRPr/>
          </a:p>
        </p:txBody>
      </p:sp>
      <p:sp>
        <p:nvSpPr>
          <p:cNvPr id="34" name="object 31">
            <a:extLst>
              <a:ext uri="{FF2B5EF4-FFF2-40B4-BE49-F238E27FC236}">
                <a16:creationId xmlns:a16="http://schemas.microsoft.com/office/drawing/2014/main" id="{52DA543E-D60B-8244-8363-3DE2EEB3267E}"/>
              </a:ext>
            </a:extLst>
          </p:cNvPr>
          <p:cNvSpPr/>
          <p:nvPr userDrawn="1"/>
        </p:nvSpPr>
        <p:spPr>
          <a:xfrm>
            <a:off x="7574932" y="2790035"/>
            <a:ext cx="98425" cy="88900"/>
          </a:xfrm>
          <a:custGeom>
            <a:avLst/>
            <a:gdLst/>
            <a:ahLst/>
            <a:cxnLst/>
            <a:rect l="l" t="t" r="r" b="b"/>
            <a:pathLst>
              <a:path w="98425" h="88900">
                <a:moveTo>
                  <a:pt x="0" y="0"/>
                </a:moveTo>
                <a:lnTo>
                  <a:pt x="0" y="88861"/>
                </a:lnTo>
                <a:lnTo>
                  <a:pt x="98005" y="88861"/>
                </a:lnTo>
              </a:path>
            </a:pathLst>
          </a:custGeom>
          <a:ln w="63500">
            <a:solidFill>
              <a:srgbClr val="FFFFFF"/>
            </a:solidFill>
          </a:ln>
        </p:spPr>
        <p:txBody>
          <a:bodyPr wrap="square" lIns="0" tIns="0" rIns="0" bIns="0" rtlCol="0"/>
          <a:lstStyle/>
          <a:p>
            <a:endParaRPr/>
          </a:p>
        </p:txBody>
      </p:sp>
      <p:sp>
        <p:nvSpPr>
          <p:cNvPr id="35" name="object 32">
            <a:extLst>
              <a:ext uri="{FF2B5EF4-FFF2-40B4-BE49-F238E27FC236}">
                <a16:creationId xmlns:a16="http://schemas.microsoft.com/office/drawing/2014/main" id="{3FD5DE39-AE5C-884E-BBE4-BA8EE2D9295D}"/>
              </a:ext>
            </a:extLst>
          </p:cNvPr>
          <p:cNvSpPr/>
          <p:nvPr userDrawn="1"/>
        </p:nvSpPr>
        <p:spPr>
          <a:xfrm>
            <a:off x="10105052" y="2790035"/>
            <a:ext cx="98425" cy="88900"/>
          </a:xfrm>
          <a:custGeom>
            <a:avLst/>
            <a:gdLst/>
            <a:ahLst/>
            <a:cxnLst/>
            <a:rect l="l" t="t" r="r" b="b"/>
            <a:pathLst>
              <a:path w="98425" h="88900">
                <a:moveTo>
                  <a:pt x="0" y="88861"/>
                </a:moveTo>
                <a:lnTo>
                  <a:pt x="97993" y="88861"/>
                </a:lnTo>
                <a:lnTo>
                  <a:pt x="97993" y="0"/>
                </a:lnTo>
              </a:path>
            </a:pathLst>
          </a:custGeom>
          <a:ln w="63500">
            <a:solidFill>
              <a:srgbClr val="FFFFFF"/>
            </a:solidFill>
          </a:ln>
        </p:spPr>
        <p:txBody>
          <a:bodyPr wrap="square" lIns="0" tIns="0" rIns="0" bIns="0" rtlCol="0"/>
          <a:lstStyle/>
          <a:p>
            <a:endParaRPr/>
          </a:p>
        </p:txBody>
      </p:sp>
      <p:sp>
        <p:nvSpPr>
          <p:cNvPr id="36" name="object 33">
            <a:extLst>
              <a:ext uri="{FF2B5EF4-FFF2-40B4-BE49-F238E27FC236}">
                <a16:creationId xmlns:a16="http://schemas.microsoft.com/office/drawing/2014/main" id="{10932660-EA21-B840-9D12-FA2607AF8DBA}"/>
              </a:ext>
            </a:extLst>
          </p:cNvPr>
          <p:cNvSpPr/>
          <p:nvPr userDrawn="1"/>
        </p:nvSpPr>
        <p:spPr>
          <a:xfrm>
            <a:off x="10105052" y="1711069"/>
            <a:ext cx="98425" cy="88900"/>
          </a:xfrm>
          <a:custGeom>
            <a:avLst/>
            <a:gdLst/>
            <a:ahLst/>
            <a:cxnLst/>
            <a:rect l="l" t="t" r="r" b="b"/>
            <a:pathLst>
              <a:path w="98425" h="88900">
                <a:moveTo>
                  <a:pt x="97993" y="88861"/>
                </a:moveTo>
                <a:lnTo>
                  <a:pt x="97993" y="0"/>
                </a:lnTo>
                <a:lnTo>
                  <a:pt x="0" y="0"/>
                </a:lnTo>
              </a:path>
            </a:pathLst>
          </a:custGeom>
          <a:ln w="63500">
            <a:solidFill>
              <a:srgbClr val="FFFFFF"/>
            </a:solidFill>
          </a:ln>
        </p:spPr>
        <p:txBody>
          <a:bodyPr wrap="square" lIns="0" tIns="0" rIns="0" bIns="0" rtlCol="0"/>
          <a:lstStyle/>
          <a:p>
            <a:endParaRPr/>
          </a:p>
        </p:txBody>
      </p:sp>
      <p:sp>
        <p:nvSpPr>
          <p:cNvPr id="37" name="object 34">
            <a:extLst>
              <a:ext uri="{FF2B5EF4-FFF2-40B4-BE49-F238E27FC236}">
                <a16:creationId xmlns:a16="http://schemas.microsoft.com/office/drawing/2014/main" id="{C296ED71-5553-2A46-A284-7A502BDFF6B2}"/>
              </a:ext>
            </a:extLst>
          </p:cNvPr>
          <p:cNvSpPr/>
          <p:nvPr userDrawn="1"/>
        </p:nvSpPr>
        <p:spPr>
          <a:xfrm>
            <a:off x="7574932" y="1711069"/>
            <a:ext cx="98425" cy="88900"/>
          </a:xfrm>
          <a:custGeom>
            <a:avLst/>
            <a:gdLst/>
            <a:ahLst/>
            <a:cxnLst/>
            <a:rect l="l" t="t" r="r" b="b"/>
            <a:pathLst>
              <a:path w="98425" h="88900">
                <a:moveTo>
                  <a:pt x="98005" y="0"/>
                </a:moveTo>
                <a:lnTo>
                  <a:pt x="0" y="0"/>
                </a:lnTo>
                <a:lnTo>
                  <a:pt x="0" y="88861"/>
                </a:lnTo>
              </a:path>
            </a:pathLst>
          </a:custGeom>
          <a:ln w="63500">
            <a:solidFill>
              <a:srgbClr val="FFFFFF"/>
            </a:solidFill>
          </a:ln>
        </p:spPr>
        <p:txBody>
          <a:bodyPr wrap="square" lIns="0" tIns="0" rIns="0" bIns="0" rtlCol="0"/>
          <a:lstStyle/>
          <a:p>
            <a:endParaRPr/>
          </a:p>
        </p:txBody>
      </p:sp>
      <p:sp>
        <p:nvSpPr>
          <p:cNvPr id="38" name="object 35">
            <a:extLst>
              <a:ext uri="{FF2B5EF4-FFF2-40B4-BE49-F238E27FC236}">
                <a16:creationId xmlns:a16="http://schemas.microsoft.com/office/drawing/2014/main" id="{2BD1DFF3-9864-DC41-965F-D4925DAEA062}"/>
              </a:ext>
            </a:extLst>
          </p:cNvPr>
          <p:cNvSpPr/>
          <p:nvPr userDrawn="1"/>
        </p:nvSpPr>
        <p:spPr>
          <a:xfrm>
            <a:off x="3819256" y="1199490"/>
            <a:ext cx="3104281" cy="14238147"/>
          </a:xfrm>
          <a:prstGeom prst="rect">
            <a:avLst/>
          </a:prstGeom>
          <a:blipFill>
            <a:blip r:embed="rId3" cstate="print"/>
            <a:stretch>
              <a:fillRect/>
            </a:stretch>
          </a:blipFill>
        </p:spPr>
        <p:txBody>
          <a:bodyPr wrap="square" lIns="0" tIns="0" rIns="0" bIns="0" rtlCol="0"/>
          <a:lstStyle/>
          <a:p>
            <a:endParaRPr/>
          </a:p>
        </p:txBody>
      </p:sp>
      <p:sp>
        <p:nvSpPr>
          <p:cNvPr id="40" name="Text Placeholder 39">
            <a:extLst>
              <a:ext uri="{FF2B5EF4-FFF2-40B4-BE49-F238E27FC236}">
                <a16:creationId xmlns:a16="http://schemas.microsoft.com/office/drawing/2014/main" id="{1F0538BD-5E55-CF4F-B16D-AAB6F472BE4D}"/>
              </a:ext>
            </a:extLst>
          </p:cNvPr>
          <p:cNvSpPr>
            <a:spLocks noGrp="1"/>
          </p:cNvSpPr>
          <p:nvPr>
            <p:ph type="body" sz="quarter" idx="10"/>
          </p:nvPr>
        </p:nvSpPr>
        <p:spPr>
          <a:xfrm>
            <a:off x="508616" y="3989250"/>
            <a:ext cx="3105150" cy="944480"/>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0" name="Text Placeholder 39">
            <a:extLst>
              <a:ext uri="{FF2B5EF4-FFF2-40B4-BE49-F238E27FC236}">
                <a16:creationId xmlns:a16="http://schemas.microsoft.com/office/drawing/2014/main" id="{4A9AE2FF-71D1-C543-A641-0CCEC237D451}"/>
              </a:ext>
            </a:extLst>
          </p:cNvPr>
          <p:cNvSpPr>
            <a:spLocks noGrp="1"/>
          </p:cNvSpPr>
          <p:nvPr>
            <p:ph type="body" sz="quarter" idx="20"/>
          </p:nvPr>
        </p:nvSpPr>
        <p:spPr>
          <a:xfrm>
            <a:off x="637740" y="2125789"/>
            <a:ext cx="4646575" cy="617389"/>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1" name="Text Placeholder 39">
            <a:extLst>
              <a:ext uri="{FF2B5EF4-FFF2-40B4-BE49-F238E27FC236}">
                <a16:creationId xmlns:a16="http://schemas.microsoft.com/office/drawing/2014/main" id="{05EC7F9A-3A65-6440-A94C-115BAEC16862}"/>
              </a:ext>
            </a:extLst>
          </p:cNvPr>
          <p:cNvSpPr>
            <a:spLocks noGrp="1"/>
          </p:cNvSpPr>
          <p:nvPr>
            <p:ph type="body" sz="quarter" idx="21"/>
          </p:nvPr>
        </p:nvSpPr>
        <p:spPr>
          <a:xfrm>
            <a:off x="8671628" y="1875320"/>
            <a:ext cx="1505530" cy="15388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a:t>
            </a:r>
          </a:p>
        </p:txBody>
      </p:sp>
      <p:sp>
        <p:nvSpPr>
          <p:cNvPr id="52" name="Text Placeholder 39">
            <a:extLst>
              <a:ext uri="{FF2B5EF4-FFF2-40B4-BE49-F238E27FC236}">
                <a16:creationId xmlns:a16="http://schemas.microsoft.com/office/drawing/2014/main" id="{2E36C075-057D-514E-8E2E-DE54F47EFB96}"/>
              </a:ext>
            </a:extLst>
          </p:cNvPr>
          <p:cNvSpPr>
            <a:spLocks noGrp="1"/>
          </p:cNvSpPr>
          <p:nvPr>
            <p:ph type="body" sz="quarter" idx="22"/>
          </p:nvPr>
        </p:nvSpPr>
        <p:spPr>
          <a:xfrm>
            <a:off x="8672238" y="2173358"/>
            <a:ext cx="1505530" cy="15388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a:t>
            </a:r>
          </a:p>
        </p:txBody>
      </p:sp>
      <p:sp>
        <p:nvSpPr>
          <p:cNvPr id="53" name="Text Placeholder 39">
            <a:extLst>
              <a:ext uri="{FF2B5EF4-FFF2-40B4-BE49-F238E27FC236}">
                <a16:creationId xmlns:a16="http://schemas.microsoft.com/office/drawing/2014/main" id="{E39C1BD3-A5B3-7B44-8846-FBEE60C3B4F2}"/>
              </a:ext>
            </a:extLst>
          </p:cNvPr>
          <p:cNvSpPr>
            <a:spLocks noGrp="1"/>
          </p:cNvSpPr>
          <p:nvPr>
            <p:ph type="body" sz="quarter" idx="23"/>
          </p:nvPr>
        </p:nvSpPr>
        <p:spPr>
          <a:xfrm>
            <a:off x="8672238" y="2552887"/>
            <a:ext cx="1505530" cy="153888"/>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a:t>
            </a:r>
          </a:p>
        </p:txBody>
      </p:sp>
      <p:sp>
        <p:nvSpPr>
          <p:cNvPr id="54" name="Oval 53">
            <a:extLst>
              <a:ext uri="{FF2B5EF4-FFF2-40B4-BE49-F238E27FC236}">
                <a16:creationId xmlns:a16="http://schemas.microsoft.com/office/drawing/2014/main" id="{70FCB685-A781-BE4A-82A2-90C86FF795C5}"/>
              </a:ext>
            </a:extLst>
          </p:cNvPr>
          <p:cNvSpPr/>
          <p:nvPr userDrawn="1"/>
        </p:nvSpPr>
        <p:spPr>
          <a:xfrm>
            <a:off x="4447528" y="4179520"/>
            <a:ext cx="820268" cy="820268"/>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B14842CC-2FF6-3C4F-B1A4-96EF33EECF9A}"/>
              </a:ext>
            </a:extLst>
          </p:cNvPr>
          <p:cNvSpPr/>
          <p:nvPr userDrawn="1"/>
        </p:nvSpPr>
        <p:spPr>
          <a:xfrm>
            <a:off x="5454554" y="5210777"/>
            <a:ext cx="828073" cy="828073"/>
          </a:xfrm>
          <a:prstGeom prst="ellipse">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66EE34D4-BF2A-BA42-81F9-B7816C205A5A}"/>
              </a:ext>
            </a:extLst>
          </p:cNvPr>
          <p:cNvSpPr/>
          <p:nvPr userDrawn="1"/>
        </p:nvSpPr>
        <p:spPr>
          <a:xfrm>
            <a:off x="4441663" y="6155469"/>
            <a:ext cx="820268" cy="820268"/>
          </a:xfrm>
          <a:prstGeom prst="ellipse">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93143F2D-2D1F-3748-A2F5-370C8C0064C2}"/>
              </a:ext>
            </a:extLst>
          </p:cNvPr>
          <p:cNvSpPr/>
          <p:nvPr userDrawn="1"/>
        </p:nvSpPr>
        <p:spPr>
          <a:xfrm>
            <a:off x="5454554" y="7151420"/>
            <a:ext cx="828073" cy="828073"/>
          </a:xfrm>
          <a:prstGeom prst="ellipse">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14A40711-3EA3-AA45-B1FA-71C6DB21587E}"/>
              </a:ext>
            </a:extLst>
          </p:cNvPr>
          <p:cNvSpPr/>
          <p:nvPr userDrawn="1"/>
        </p:nvSpPr>
        <p:spPr>
          <a:xfrm>
            <a:off x="4476664" y="8169752"/>
            <a:ext cx="820268" cy="820268"/>
          </a:xfrm>
          <a:prstGeom prst="ellipse">
            <a:avLst/>
          </a:prstGeom>
          <a:blipFill>
            <a:blip r:embed="rId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2342EB89-F930-D74F-B4E9-CC91D2CA0780}"/>
              </a:ext>
            </a:extLst>
          </p:cNvPr>
          <p:cNvSpPr/>
          <p:nvPr userDrawn="1"/>
        </p:nvSpPr>
        <p:spPr>
          <a:xfrm>
            <a:off x="5470310" y="9145585"/>
            <a:ext cx="828073" cy="828073"/>
          </a:xfrm>
          <a:prstGeom prst="ellipse">
            <a:avLst/>
          </a:prstGeom>
          <a:blipFill>
            <a:blip r:embed="rId9"/>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6D2ADC7E-8428-3547-8C2F-4DAC3CC6D0CE}"/>
              </a:ext>
            </a:extLst>
          </p:cNvPr>
          <p:cNvSpPr/>
          <p:nvPr userDrawn="1"/>
        </p:nvSpPr>
        <p:spPr>
          <a:xfrm>
            <a:off x="4485010" y="10124099"/>
            <a:ext cx="820988" cy="820988"/>
          </a:xfrm>
          <a:prstGeom prst="ellipse">
            <a:avLst/>
          </a:prstGeom>
          <a:blipFill>
            <a:blip r:embed="rId10"/>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60090B27-F39A-4C4A-9AC5-730C9C354CAA}"/>
              </a:ext>
            </a:extLst>
          </p:cNvPr>
          <p:cNvSpPr/>
          <p:nvPr userDrawn="1"/>
        </p:nvSpPr>
        <p:spPr>
          <a:xfrm>
            <a:off x="5475537" y="11131682"/>
            <a:ext cx="828073" cy="828073"/>
          </a:xfrm>
          <a:prstGeom prst="ellipse">
            <a:avLst/>
          </a:prstGeom>
          <a:blipFill>
            <a:blip r:embed="rId1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E093B989-133C-9E4A-A940-8801CBA0F2B9}"/>
              </a:ext>
            </a:extLst>
          </p:cNvPr>
          <p:cNvSpPr/>
          <p:nvPr userDrawn="1"/>
        </p:nvSpPr>
        <p:spPr>
          <a:xfrm>
            <a:off x="4476664" y="12121908"/>
            <a:ext cx="820988" cy="820988"/>
          </a:xfrm>
          <a:prstGeom prst="ellipse">
            <a:avLst/>
          </a:prstGeom>
          <a:blipFill>
            <a:blip r:embed="rId1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EBA57DE6-B9B3-FC48-90B3-1799B92925AA}"/>
              </a:ext>
            </a:extLst>
          </p:cNvPr>
          <p:cNvSpPr/>
          <p:nvPr userDrawn="1"/>
        </p:nvSpPr>
        <p:spPr>
          <a:xfrm>
            <a:off x="5503104" y="13117779"/>
            <a:ext cx="846182" cy="846182"/>
          </a:xfrm>
          <a:prstGeom prst="ellipse">
            <a:avLst/>
          </a:prstGeom>
          <a:blipFill>
            <a:blip r:embed="rId1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bject 16">
            <a:extLst>
              <a:ext uri="{FF2B5EF4-FFF2-40B4-BE49-F238E27FC236}">
                <a16:creationId xmlns:a16="http://schemas.microsoft.com/office/drawing/2014/main" id="{50B7204B-13A2-7E44-89BD-26A0FBB60109}"/>
              </a:ext>
            </a:extLst>
          </p:cNvPr>
          <p:cNvSpPr txBox="1"/>
          <p:nvPr userDrawn="1"/>
        </p:nvSpPr>
        <p:spPr>
          <a:xfrm>
            <a:off x="1467374" y="3529811"/>
            <a:ext cx="1321435" cy="382156"/>
          </a:xfrm>
          <a:prstGeom prst="rect">
            <a:avLst/>
          </a:prstGeom>
        </p:spPr>
        <p:txBody>
          <a:bodyPr vert="horz" wrap="square" lIns="0" tIns="12700" rIns="0" bIns="0" rtlCol="0">
            <a:spAutoFit/>
          </a:bodyPr>
          <a:lstStyle/>
          <a:p>
            <a:pPr marL="12700" algn="l">
              <a:lnSpc>
                <a:spcPct val="100000"/>
              </a:lnSpc>
              <a:spcBef>
                <a:spcPts val="100"/>
              </a:spcBef>
            </a:pPr>
            <a:r>
              <a:rPr sz="2400" b="1" spc="-65" dirty="0">
                <a:solidFill>
                  <a:srgbClr val="00A8A8"/>
                </a:solidFill>
                <a:latin typeface="Lato"/>
                <a:cs typeface="Lato"/>
              </a:rPr>
              <a:t>Year</a:t>
            </a:r>
            <a:r>
              <a:rPr sz="2400" b="1" spc="-85" dirty="0">
                <a:solidFill>
                  <a:srgbClr val="00A8A8"/>
                </a:solidFill>
                <a:latin typeface="Lato"/>
                <a:cs typeface="Lato"/>
              </a:rPr>
              <a:t> </a:t>
            </a:r>
            <a:r>
              <a:rPr lang="en-GB" sz="2400" b="1" spc="30" dirty="0">
                <a:solidFill>
                  <a:srgbClr val="00A8A8"/>
                </a:solidFill>
                <a:latin typeface="Lato"/>
                <a:cs typeface="Lato"/>
              </a:rPr>
              <a:t>13</a:t>
            </a:r>
            <a:endParaRPr sz="2400" dirty="0">
              <a:latin typeface="Lato"/>
              <a:cs typeface="Lato"/>
            </a:endParaRPr>
          </a:p>
        </p:txBody>
      </p:sp>
      <p:sp>
        <p:nvSpPr>
          <p:cNvPr id="72" name="object 16">
            <a:extLst>
              <a:ext uri="{FF2B5EF4-FFF2-40B4-BE49-F238E27FC236}">
                <a16:creationId xmlns:a16="http://schemas.microsoft.com/office/drawing/2014/main" id="{595A4A03-475E-7D43-A75C-1768AFF0E7BC}"/>
              </a:ext>
            </a:extLst>
          </p:cNvPr>
          <p:cNvSpPr txBox="1"/>
          <p:nvPr userDrawn="1"/>
        </p:nvSpPr>
        <p:spPr>
          <a:xfrm>
            <a:off x="1467374" y="5018673"/>
            <a:ext cx="1321435" cy="382156"/>
          </a:xfrm>
          <a:prstGeom prst="rect">
            <a:avLst/>
          </a:prstGeom>
        </p:spPr>
        <p:txBody>
          <a:bodyPr vert="horz" wrap="square" lIns="0" tIns="12700" rIns="0" bIns="0" rtlCol="0">
            <a:spAutoFit/>
          </a:bodyPr>
          <a:lstStyle/>
          <a:p>
            <a:pPr marL="12700" algn="l">
              <a:lnSpc>
                <a:spcPct val="100000"/>
              </a:lnSpc>
              <a:spcBef>
                <a:spcPts val="100"/>
              </a:spcBef>
            </a:pPr>
            <a:r>
              <a:rPr sz="2400" b="1" spc="-65" dirty="0">
                <a:solidFill>
                  <a:srgbClr val="00A8A8"/>
                </a:solidFill>
                <a:latin typeface="Lato"/>
                <a:cs typeface="Lato"/>
              </a:rPr>
              <a:t>Year</a:t>
            </a:r>
            <a:r>
              <a:rPr sz="2400" b="1" spc="-85" dirty="0">
                <a:solidFill>
                  <a:srgbClr val="00A8A8"/>
                </a:solidFill>
                <a:latin typeface="Lato"/>
                <a:cs typeface="Lato"/>
              </a:rPr>
              <a:t> </a:t>
            </a:r>
            <a:r>
              <a:rPr lang="en-GB" sz="2400" b="1" spc="30" dirty="0">
                <a:solidFill>
                  <a:srgbClr val="00A8A8"/>
                </a:solidFill>
                <a:latin typeface="Lato"/>
                <a:cs typeface="Lato"/>
              </a:rPr>
              <a:t>12</a:t>
            </a:r>
            <a:endParaRPr sz="2400" dirty="0">
              <a:latin typeface="Lato"/>
              <a:cs typeface="Lato"/>
            </a:endParaRPr>
          </a:p>
        </p:txBody>
      </p:sp>
      <p:sp>
        <p:nvSpPr>
          <p:cNvPr id="79" name="Text Placeholder 39">
            <a:extLst>
              <a:ext uri="{FF2B5EF4-FFF2-40B4-BE49-F238E27FC236}">
                <a16:creationId xmlns:a16="http://schemas.microsoft.com/office/drawing/2014/main" id="{CB686790-CBB9-6C44-9652-36E8C2A5041B}"/>
              </a:ext>
            </a:extLst>
          </p:cNvPr>
          <p:cNvSpPr>
            <a:spLocks noGrp="1"/>
          </p:cNvSpPr>
          <p:nvPr>
            <p:ph type="body" sz="quarter" idx="24"/>
          </p:nvPr>
        </p:nvSpPr>
        <p:spPr>
          <a:xfrm>
            <a:off x="508616" y="5485772"/>
            <a:ext cx="3105150" cy="944480"/>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0" name="Text Placeholder 39">
            <a:extLst>
              <a:ext uri="{FF2B5EF4-FFF2-40B4-BE49-F238E27FC236}">
                <a16:creationId xmlns:a16="http://schemas.microsoft.com/office/drawing/2014/main" id="{BF07AEF9-A15C-C44F-9EF0-3F153D8FDAEB}"/>
              </a:ext>
            </a:extLst>
          </p:cNvPr>
          <p:cNvSpPr>
            <a:spLocks noGrp="1"/>
          </p:cNvSpPr>
          <p:nvPr>
            <p:ph type="body" sz="quarter" idx="25"/>
          </p:nvPr>
        </p:nvSpPr>
        <p:spPr>
          <a:xfrm>
            <a:off x="508616" y="6974634"/>
            <a:ext cx="3105150" cy="944480"/>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1" name="object 16">
            <a:extLst>
              <a:ext uri="{FF2B5EF4-FFF2-40B4-BE49-F238E27FC236}">
                <a16:creationId xmlns:a16="http://schemas.microsoft.com/office/drawing/2014/main" id="{C4602A8E-279A-0E46-AEC4-2CA48FC9512F}"/>
              </a:ext>
            </a:extLst>
          </p:cNvPr>
          <p:cNvSpPr txBox="1"/>
          <p:nvPr userDrawn="1"/>
        </p:nvSpPr>
        <p:spPr>
          <a:xfrm>
            <a:off x="1467374" y="6515195"/>
            <a:ext cx="1321435" cy="382156"/>
          </a:xfrm>
          <a:prstGeom prst="rect">
            <a:avLst/>
          </a:prstGeom>
        </p:spPr>
        <p:txBody>
          <a:bodyPr vert="horz" wrap="square" lIns="0" tIns="12700" rIns="0" bIns="0" rtlCol="0">
            <a:spAutoFit/>
          </a:bodyPr>
          <a:lstStyle/>
          <a:p>
            <a:pPr marL="12700" algn="l">
              <a:lnSpc>
                <a:spcPct val="100000"/>
              </a:lnSpc>
              <a:spcBef>
                <a:spcPts val="100"/>
              </a:spcBef>
            </a:pPr>
            <a:r>
              <a:rPr sz="2400" b="1" spc="-65" dirty="0">
                <a:solidFill>
                  <a:srgbClr val="00A8A8"/>
                </a:solidFill>
                <a:latin typeface="Lato"/>
                <a:cs typeface="Lato"/>
              </a:rPr>
              <a:t>Year</a:t>
            </a:r>
            <a:r>
              <a:rPr sz="2400" b="1" spc="-85" dirty="0">
                <a:solidFill>
                  <a:srgbClr val="00A8A8"/>
                </a:solidFill>
                <a:latin typeface="Lato"/>
                <a:cs typeface="Lato"/>
              </a:rPr>
              <a:t> </a:t>
            </a:r>
            <a:r>
              <a:rPr lang="en-GB" sz="2400" b="1" spc="30" dirty="0">
                <a:solidFill>
                  <a:srgbClr val="00A8A8"/>
                </a:solidFill>
                <a:latin typeface="Lato"/>
                <a:cs typeface="Lato"/>
              </a:rPr>
              <a:t>11</a:t>
            </a:r>
            <a:endParaRPr sz="2400" dirty="0">
              <a:latin typeface="Lato"/>
              <a:cs typeface="Lato"/>
            </a:endParaRPr>
          </a:p>
        </p:txBody>
      </p:sp>
      <p:sp>
        <p:nvSpPr>
          <p:cNvPr id="82" name="object 16">
            <a:extLst>
              <a:ext uri="{FF2B5EF4-FFF2-40B4-BE49-F238E27FC236}">
                <a16:creationId xmlns:a16="http://schemas.microsoft.com/office/drawing/2014/main" id="{FCD41CD8-DF27-FB4A-925A-C4AED45EF969}"/>
              </a:ext>
            </a:extLst>
          </p:cNvPr>
          <p:cNvSpPr txBox="1"/>
          <p:nvPr userDrawn="1"/>
        </p:nvSpPr>
        <p:spPr>
          <a:xfrm>
            <a:off x="1467374" y="8004057"/>
            <a:ext cx="1321435" cy="382156"/>
          </a:xfrm>
          <a:prstGeom prst="rect">
            <a:avLst/>
          </a:prstGeom>
        </p:spPr>
        <p:txBody>
          <a:bodyPr vert="horz" wrap="square" lIns="0" tIns="12700" rIns="0" bIns="0" rtlCol="0">
            <a:spAutoFit/>
          </a:bodyPr>
          <a:lstStyle/>
          <a:p>
            <a:pPr marL="12700" algn="l">
              <a:lnSpc>
                <a:spcPct val="100000"/>
              </a:lnSpc>
              <a:spcBef>
                <a:spcPts val="100"/>
              </a:spcBef>
            </a:pPr>
            <a:r>
              <a:rPr sz="2400" b="1" spc="-65" dirty="0">
                <a:solidFill>
                  <a:srgbClr val="00A8A8"/>
                </a:solidFill>
                <a:latin typeface="Lato"/>
                <a:cs typeface="Lato"/>
              </a:rPr>
              <a:t>Year</a:t>
            </a:r>
            <a:r>
              <a:rPr sz="2400" b="1" spc="-85" dirty="0">
                <a:solidFill>
                  <a:srgbClr val="00A8A8"/>
                </a:solidFill>
                <a:latin typeface="Lato"/>
                <a:cs typeface="Lato"/>
              </a:rPr>
              <a:t> </a:t>
            </a:r>
            <a:r>
              <a:rPr lang="en-GB" sz="2400" b="1" spc="30" dirty="0">
                <a:solidFill>
                  <a:srgbClr val="00A8A8"/>
                </a:solidFill>
                <a:latin typeface="Lato"/>
                <a:cs typeface="Lato"/>
              </a:rPr>
              <a:t>10</a:t>
            </a:r>
            <a:endParaRPr sz="2400" dirty="0">
              <a:latin typeface="Lato"/>
              <a:cs typeface="Lato"/>
            </a:endParaRPr>
          </a:p>
        </p:txBody>
      </p:sp>
      <p:sp>
        <p:nvSpPr>
          <p:cNvPr id="83" name="Text Placeholder 39">
            <a:extLst>
              <a:ext uri="{FF2B5EF4-FFF2-40B4-BE49-F238E27FC236}">
                <a16:creationId xmlns:a16="http://schemas.microsoft.com/office/drawing/2014/main" id="{44D7597A-A3D7-4147-86AC-0C71DABE938E}"/>
              </a:ext>
            </a:extLst>
          </p:cNvPr>
          <p:cNvSpPr>
            <a:spLocks noGrp="1"/>
          </p:cNvSpPr>
          <p:nvPr>
            <p:ph type="body" sz="quarter" idx="26"/>
          </p:nvPr>
        </p:nvSpPr>
        <p:spPr>
          <a:xfrm>
            <a:off x="508616" y="8471156"/>
            <a:ext cx="3105150" cy="944480"/>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4" name="Text Placeholder 39">
            <a:extLst>
              <a:ext uri="{FF2B5EF4-FFF2-40B4-BE49-F238E27FC236}">
                <a16:creationId xmlns:a16="http://schemas.microsoft.com/office/drawing/2014/main" id="{94CCE378-3ABF-A84A-A65C-AEB3EE048017}"/>
              </a:ext>
            </a:extLst>
          </p:cNvPr>
          <p:cNvSpPr>
            <a:spLocks noGrp="1"/>
          </p:cNvSpPr>
          <p:nvPr>
            <p:ph type="body" sz="quarter" idx="27"/>
          </p:nvPr>
        </p:nvSpPr>
        <p:spPr>
          <a:xfrm>
            <a:off x="483451" y="9960018"/>
            <a:ext cx="3105150" cy="944480"/>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5" name="object 16">
            <a:extLst>
              <a:ext uri="{FF2B5EF4-FFF2-40B4-BE49-F238E27FC236}">
                <a16:creationId xmlns:a16="http://schemas.microsoft.com/office/drawing/2014/main" id="{95F06909-C729-2F46-B2A6-A6D4A07ACE6D}"/>
              </a:ext>
            </a:extLst>
          </p:cNvPr>
          <p:cNvSpPr txBox="1"/>
          <p:nvPr userDrawn="1"/>
        </p:nvSpPr>
        <p:spPr>
          <a:xfrm>
            <a:off x="1442209" y="9500579"/>
            <a:ext cx="1321435" cy="382156"/>
          </a:xfrm>
          <a:prstGeom prst="rect">
            <a:avLst/>
          </a:prstGeom>
        </p:spPr>
        <p:txBody>
          <a:bodyPr vert="horz" wrap="square" lIns="0" tIns="12700" rIns="0" bIns="0" rtlCol="0">
            <a:spAutoFit/>
          </a:bodyPr>
          <a:lstStyle/>
          <a:p>
            <a:pPr marL="12700" algn="l">
              <a:lnSpc>
                <a:spcPct val="100000"/>
              </a:lnSpc>
              <a:spcBef>
                <a:spcPts val="100"/>
              </a:spcBef>
            </a:pPr>
            <a:r>
              <a:rPr sz="2400" b="1" spc="-65" dirty="0">
                <a:solidFill>
                  <a:srgbClr val="00A8A8"/>
                </a:solidFill>
                <a:latin typeface="Lato"/>
                <a:cs typeface="Lato"/>
              </a:rPr>
              <a:t>Year</a:t>
            </a:r>
            <a:r>
              <a:rPr sz="2400" b="1" spc="-85" dirty="0">
                <a:solidFill>
                  <a:srgbClr val="00A8A8"/>
                </a:solidFill>
                <a:latin typeface="Lato"/>
                <a:cs typeface="Lato"/>
              </a:rPr>
              <a:t> </a:t>
            </a:r>
            <a:r>
              <a:rPr lang="en-GB" sz="2400" b="1" spc="30" dirty="0">
                <a:solidFill>
                  <a:srgbClr val="00A8A8"/>
                </a:solidFill>
                <a:latin typeface="Lato"/>
                <a:cs typeface="Lato"/>
              </a:rPr>
              <a:t>9</a:t>
            </a:r>
            <a:endParaRPr sz="2400" dirty="0">
              <a:latin typeface="Lato"/>
              <a:cs typeface="Lato"/>
            </a:endParaRPr>
          </a:p>
        </p:txBody>
      </p:sp>
      <p:sp>
        <p:nvSpPr>
          <p:cNvPr id="86" name="object 16">
            <a:extLst>
              <a:ext uri="{FF2B5EF4-FFF2-40B4-BE49-F238E27FC236}">
                <a16:creationId xmlns:a16="http://schemas.microsoft.com/office/drawing/2014/main" id="{1A63AD7B-B480-8C44-8DD6-6F7D8F77A48A}"/>
              </a:ext>
            </a:extLst>
          </p:cNvPr>
          <p:cNvSpPr txBox="1"/>
          <p:nvPr userDrawn="1"/>
        </p:nvSpPr>
        <p:spPr>
          <a:xfrm>
            <a:off x="1442209" y="10989441"/>
            <a:ext cx="1321435" cy="382156"/>
          </a:xfrm>
          <a:prstGeom prst="rect">
            <a:avLst/>
          </a:prstGeom>
        </p:spPr>
        <p:txBody>
          <a:bodyPr vert="horz" wrap="square" lIns="0" tIns="12700" rIns="0" bIns="0" rtlCol="0">
            <a:spAutoFit/>
          </a:bodyPr>
          <a:lstStyle/>
          <a:p>
            <a:pPr marL="12700" algn="l">
              <a:lnSpc>
                <a:spcPct val="100000"/>
              </a:lnSpc>
              <a:spcBef>
                <a:spcPts val="100"/>
              </a:spcBef>
            </a:pPr>
            <a:r>
              <a:rPr sz="2400" b="1" spc="-65" dirty="0">
                <a:solidFill>
                  <a:srgbClr val="00A8A8"/>
                </a:solidFill>
                <a:latin typeface="Lato"/>
                <a:cs typeface="Lato"/>
              </a:rPr>
              <a:t>Year</a:t>
            </a:r>
            <a:r>
              <a:rPr sz="2400" b="1" spc="-85" dirty="0">
                <a:solidFill>
                  <a:srgbClr val="00A8A8"/>
                </a:solidFill>
                <a:latin typeface="Lato"/>
                <a:cs typeface="Lato"/>
              </a:rPr>
              <a:t> </a:t>
            </a:r>
            <a:r>
              <a:rPr lang="en-GB" sz="2400" b="1" spc="30" dirty="0">
                <a:solidFill>
                  <a:srgbClr val="00A8A8"/>
                </a:solidFill>
                <a:latin typeface="Lato"/>
                <a:cs typeface="Lato"/>
              </a:rPr>
              <a:t>8</a:t>
            </a:r>
            <a:endParaRPr sz="2400" dirty="0">
              <a:latin typeface="Lato"/>
              <a:cs typeface="Lato"/>
            </a:endParaRPr>
          </a:p>
        </p:txBody>
      </p:sp>
      <p:sp>
        <p:nvSpPr>
          <p:cNvPr id="87" name="Text Placeholder 39">
            <a:extLst>
              <a:ext uri="{FF2B5EF4-FFF2-40B4-BE49-F238E27FC236}">
                <a16:creationId xmlns:a16="http://schemas.microsoft.com/office/drawing/2014/main" id="{F537B18D-09F9-7C4B-93A6-1F42FB9A0D6E}"/>
              </a:ext>
            </a:extLst>
          </p:cNvPr>
          <p:cNvSpPr>
            <a:spLocks noGrp="1"/>
          </p:cNvSpPr>
          <p:nvPr>
            <p:ph type="body" sz="quarter" idx="28"/>
          </p:nvPr>
        </p:nvSpPr>
        <p:spPr>
          <a:xfrm>
            <a:off x="483451" y="11456540"/>
            <a:ext cx="3105150" cy="944480"/>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8" name="object 16">
            <a:extLst>
              <a:ext uri="{FF2B5EF4-FFF2-40B4-BE49-F238E27FC236}">
                <a16:creationId xmlns:a16="http://schemas.microsoft.com/office/drawing/2014/main" id="{2845E292-C56F-2640-A236-756761066702}"/>
              </a:ext>
            </a:extLst>
          </p:cNvPr>
          <p:cNvSpPr txBox="1"/>
          <p:nvPr userDrawn="1"/>
        </p:nvSpPr>
        <p:spPr>
          <a:xfrm>
            <a:off x="1467374" y="12475871"/>
            <a:ext cx="1321435" cy="382156"/>
          </a:xfrm>
          <a:prstGeom prst="rect">
            <a:avLst/>
          </a:prstGeom>
        </p:spPr>
        <p:txBody>
          <a:bodyPr vert="horz" wrap="square" lIns="0" tIns="12700" rIns="0" bIns="0" rtlCol="0">
            <a:spAutoFit/>
          </a:bodyPr>
          <a:lstStyle/>
          <a:p>
            <a:pPr marL="12700" algn="l">
              <a:lnSpc>
                <a:spcPct val="100000"/>
              </a:lnSpc>
              <a:spcBef>
                <a:spcPts val="100"/>
              </a:spcBef>
            </a:pPr>
            <a:r>
              <a:rPr sz="2400" b="1" spc="-65" dirty="0">
                <a:solidFill>
                  <a:srgbClr val="00A8A8"/>
                </a:solidFill>
                <a:latin typeface="Lato"/>
                <a:cs typeface="Lato"/>
              </a:rPr>
              <a:t>Year</a:t>
            </a:r>
            <a:r>
              <a:rPr sz="2400" b="1" spc="-85" dirty="0">
                <a:solidFill>
                  <a:srgbClr val="00A8A8"/>
                </a:solidFill>
                <a:latin typeface="Lato"/>
                <a:cs typeface="Lato"/>
              </a:rPr>
              <a:t> </a:t>
            </a:r>
            <a:r>
              <a:rPr lang="en-GB" sz="2400" b="1" spc="30" dirty="0">
                <a:solidFill>
                  <a:srgbClr val="00A8A8"/>
                </a:solidFill>
                <a:latin typeface="Lato"/>
                <a:cs typeface="Lato"/>
              </a:rPr>
              <a:t>7</a:t>
            </a:r>
            <a:endParaRPr sz="2400" dirty="0">
              <a:latin typeface="Lato"/>
              <a:cs typeface="Lato"/>
            </a:endParaRPr>
          </a:p>
        </p:txBody>
      </p:sp>
      <p:sp>
        <p:nvSpPr>
          <p:cNvPr id="89" name="Text Placeholder 39">
            <a:extLst>
              <a:ext uri="{FF2B5EF4-FFF2-40B4-BE49-F238E27FC236}">
                <a16:creationId xmlns:a16="http://schemas.microsoft.com/office/drawing/2014/main" id="{A0B2F7A3-8EA1-5D40-A2AF-8DEEC8552C18}"/>
              </a:ext>
            </a:extLst>
          </p:cNvPr>
          <p:cNvSpPr>
            <a:spLocks noGrp="1"/>
          </p:cNvSpPr>
          <p:nvPr>
            <p:ph type="body" sz="quarter" idx="29"/>
          </p:nvPr>
        </p:nvSpPr>
        <p:spPr>
          <a:xfrm>
            <a:off x="508616" y="12942970"/>
            <a:ext cx="3105150" cy="944480"/>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4" name="Text Placeholder 39">
            <a:extLst>
              <a:ext uri="{FF2B5EF4-FFF2-40B4-BE49-F238E27FC236}">
                <a16:creationId xmlns:a16="http://schemas.microsoft.com/office/drawing/2014/main" id="{E037574D-5DC8-3B4F-A241-9112BFADFE92}"/>
              </a:ext>
            </a:extLst>
          </p:cNvPr>
          <p:cNvSpPr>
            <a:spLocks noGrp="1"/>
          </p:cNvSpPr>
          <p:nvPr>
            <p:ph type="body" sz="quarter" idx="30"/>
          </p:nvPr>
        </p:nvSpPr>
        <p:spPr>
          <a:xfrm>
            <a:off x="7101510" y="3983100"/>
            <a:ext cx="3105150" cy="944480"/>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5" name="object 16">
            <a:extLst>
              <a:ext uri="{FF2B5EF4-FFF2-40B4-BE49-F238E27FC236}">
                <a16:creationId xmlns:a16="http://schemas.microsoft.com/office/drawing/2014/main" id="{35C415A3-929E-DF44-8569-F33BF659038D}"/>
              </a:ext>
            </a:extLst>
          </p:cNvPr>
          <p:cNvSpPr txBox="1"/>
          <p:nvPr userDrawn="1"/>
        </p:nvSpPr>
        <p:spPr>
          <a:xfrm>
            <a:off x="8060268" y="3523661"/>
            <a:ext cx="1321435" cy="382156"/>
          </a:xfrm>
          <a:prstGeom prst="rect">
            <a:avLst/>
          </a:prstGeom>
        </p:spPr>
        <p:txBody>
          <a:bodyPr vert="horz" wrap="square" lIns="0" tIns="12700" rIns="0" bIns="0" rtlCol="0">
            <a:spAutoFit/>
          </a:bodyPr>
          <a:lstStyle/>
          <a:p>
            <a:pPr marL="12700" algn="l">
              <a:lnSpc>
                <a:spcPct val="100000"/>
              </a:lnSpc>
              <a:spcBef>
                <a:spcPts val="100"/>
              </a:spcBef>
            </a:pPr>
            <a:r>
              <a:rPr sz="2400" b="1" spc="-65" dirty="0">
                <a:solidFill>
                  <a:schemeClr val="accent2"/>
                </a:solidFill>
                <a:latin typeface="Lato"/>
                <a:cs typeface="Lato"/>
              </a:rPr>
              <a:t>Year</a:t>
            </a:r>
            <a:r>
              <a:rPr sz="2400" b="1" spc="-85" dirty="0">
                <a:solidFill>
                  <a:schemeClr val="accent2"/>
                </a:solidFill>
                <a:latin typeface="Lato"/>
                <a:cs typeface="Lato"/>
              </a:rPr>
              <a:t> </a:t>
            </a:r>
            <a:r>
              <a:rPr lang="en-GB" sz="2400" b="1" spc="30" dirty="0">
                <a:solidFill>
                  <a:schemeClr val="accent2"/>
                </a:solidFill>
                <a:latin typeface="Lato"/>
                <a:cs typeface="Lato"/>
              </a:rPr>
              <a:t>13</a:t>
            </a:r>
            <a:endParaRPr sz="2400" dirty="0">
              <a:solidFill>
                <a:schemeClr val="accent2"/>
              </a:solidFill>
              <a:latin typeface="Lato"/>
              <a:cs typeface="Lato"/>
            </a:endParaRPr>
          </a:p>
        </p:txBody>
      </p:sp>
      <p:sp>
        <p:nvSpPr>
          <p:cNvPr id="106" name="object 16">
            <a:extLst>
              <a:ext uri="{FF2B5EF4-FFF2-40B4-BE49-F238E27FC236}">
                <a16:creationId xmlns:a16="http://schemas.microsoft.com/office/drawing/2014/main" id="{D58CEE63-ED8E-8143-8EB4-50F4BF8A8D3E}"/>
              </a:ext>
            </a:extLst>
          </p:cNvPr>
          <p:cNvSpPr txBox="1"/>
          <p:nvPr userDrawn="1"/>
        </p:nvSpPr>
        <p:spPr>
          <a:xfrm>
            <a:off x="8060268" y="5012523"/>
            <a:ext cx="1321435" cy="382156"/>
          </a:xfrm>
          <a:prstGeom prst="rect">
            <a:avLst/>
          </a:prstGeom>
        </p:spPr>
        <p:txBody>
          <a:bodyPr vert="horz" wrap="square" lIns="0" tIns="12700" rIns="0" bIns="0" rtlCol="0">
            <a:spAutoFit/>
          </a:bodyPr>
          <a:lstStyle/>
          <a:p>
            <a:pPr marL="12700" algn="l">
              <a:lnSpc>
                <a:spcPct val="100000"/>
              </a:lnSpc>
              <a:spcBef>
                <a:spcPts val="100"/>
              </a:spcBef>
            </a:pPr>
            <a:r>
              <a:rPr sz="2400" b="1" spc="-65" dirty="0">
                <a:solidFill>
                  <a:schemeClr val="accent2"/>
                </a:solidFill>
                <a:latin typeface="Lato"/>
                <a:cs typeface="Lato"/>
              </a:rPr>
              <a:t>Year</a:t>
            </a:r>
            <a:r>
              <a:rPr sz="2400" b="1" spc="-85" dirty="0">
                <a:solidFill>
                  <a:schemeClr val="accent2"/>
                </a:solidFill>
                <a:latin typeface="Lato"/>
                <a:cs typeface="Lato"/>
              </a:rPr>
              <a:t> </a:t>
            </a:r>
            <a:r>
              <a:rPr lang="en-GB" sz="2400" b="1" spc="30" dirty="0">
                <a:solidFill>
                  <a:schemeClr val="accent2"/>
                </a:solidFill>
                <a:latin typeface="Lato"/>
                <a:cs typeface="Lato"/>
              </a:rPr>
              <a:t>12</a:t>
            </a:r>
            <a:endParaRPr sz="2400" dirty="0">
              <a:solidFill>
                <a:schemeClr val="accent2"/>
              </a:solidFill>
              <a:latin typeface="Lato"/>
              <a:cs typeface="Lato"/>
            </a:endParaRPr>
          </a:p>
        </p:txBody>
      </p:sp>
      <p:sp>
        <p:nvSpPr>
          <p:cNvPr id="107" name="Text Placeholder 39">
            <a:extLst>
              <a:ext uri="{FF2B5EF4-FFF2-40B4-BE49-F238E27FC236}">
                <a16:creationId xmlns:a16="http://schemas.microsoft.com/office/drawing/2014/main" id="{F5B2D54B-2A47-034B-8B58-C8D4D174B019}"/>
              </a:ext>
            </a:extLst>
          </p:cNvPr>
          <p:cNvSpPr>
            <a:spLocks noGrp="1"/>
          </p:cNvSpPr>
          <p:nvPr>
            <p:ph type="body" sz="quarter" idx="31"/>
          </p:nvPr>
        </p:nvSpPr>
        <p:spPr>
          <a:xfrm>
            <a:off x="7101510" y="5479622"/>
            <a:ext cx="3105150" cy="944480"/>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8" name="Text Placeholder 39">
            <a:extLst>
              <a:ext uri="{FF2B5EF4-FFF2-40B4-BE49-F238E27FC236}">
                <a16:creationId xmlns:a16="http://schemas.microsoft.com/office/drawing/2014/main" id="{4674B3FD-EB8A-B34D-91A0-54937846FBFB}"/>
              </a:ext>
            </a:extLst>
          </p:cNvPr>
          <p:cNvSpPr>
            <a:spLocks noGrp="1"/>
          </p:cNvSpPr>
          <p:nvPr>
            <p:ph type="body" sz="quarter" idx="32"/>
          </p:nvPr>
        </p:nvSpPr>
        <p:spPr>
          <a:xfrm>
            <a:off x="7101510" y="6968484"/>
            <a:ext cx="3105150" cy="944480"/>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9" name="object 16">
            <a:extLst>
              <a:ext uri="{FF2B5EF4-FFF2-40B4-BE49-F238E27FC236}">
                <a16:creationId xmlns:a16="http://schemas.microsoft.com/office/drawing/2014/main" id="{6724C660-7199-1846-B773-DDA75CF92C78}"/>
              </a:ext>
            </a:extLst>
          </p:cNvPr>
          <p:cNvSpPr txBox="1"/>
          <p:nvPr userDrawn="1"/>
        </p:nvSpPr>
        <p:spPr>
          <a:xfrm>
            <a:off x="8060268" y="6509045"/>
            <a:ext cx="1321435" cy="382156"/>
          </a:xfrm>
          <a:prstGeom prst="rect">
            <a:avLst/>
          </a:prstGeom>
        </p:spPr>
        <p:txBody>
          <a:bodyPr vert="horz" wrap="square" lIns="0" tIns="12700" rIns="0" bIns="0" rtlCol="0">
            <a:spAutoFit/>
          </a:bodyPr>
          <a:lstStyle/>
          <a:p>
            <a:pPr marL="12700" algn="l">
              <a:lnSpc>
                <a:spcPct val="100000"/>
              </a:lnSpc>
              <a:spcBef>
                <a:spcPts val="100"/>
              </a:spcBef>
            </a:pPr>
            <a:r>
              <a:rPr sz="2400" b="1" spc="-65" dirty="0">
                <a:solidFill>
                  <a:schemeClr val="accent2"/>
                </a:solidFill>
                <a:latin typeface="Lato"/>
                <a:cs typeface="Lato"/>
              </a:rPr>
              <a:t>Year</a:t>
            </a:r>
            <a:r>
              <a:rPr sz="2400" b="1" spc="-85" dirty="0">
                <a:solidFill>
                  <a:schemeClr val="accent2"/>
                </a:solidFill>
                <a:latin typeface="Lato"/>
                <a:cs typeface="Lato"/>
              </a:rPr>
              <a:t> </a:t>
            </a:r>
            <a:r>
              <a:rPr lang="en-GB" sz="2400" b="1" spc="30" dirty="0">
                <a:solidFill>
                  <a:schemeClr val="accent2"/>
                </a:solidFill>
                <a:latin typeface="Lato"/>
                <a:cs typeface="Lato"/>
              </a:rPr>
              <a:t>11</a:t>
            </a:r>
            <a:endParaRPr sz="2400" dirty="0">
              <a:solidFill>
                <a:schemeClr val="accent2"/>
              </a:solidFill>
              <a:latin typeface="Lato"/>
              <a:cs typeface="Lato"/>
            </a:endParaRPr>
          </a:p>
        </p:txBody>
      </p:sp>
      <p:sp>
        <p:nvSpPr>
          <p:cNvPr id="110" name="object 16">
            <a:extLst>
              <a:ext uri="{FF2B5EF4-FFF2-40B4-BE49-F238E27FC236}">
                <a16:creationId xmlns:a16="http://schemas.microsoft.com/office/drawing/2014/main" id="{5CAD8D7D-149C-E544-99E9-1714F3FA525D}"/>
              </a:ext>
            </a:extLst>
          </p:cNvPr>
          <p:cNvSpPr txBox="1"/>
          <p:nvPr userDrawn="1"/>
        </p:nvSpPr>
        <p:spPr>
          <a:xfrm>
            <a:off x="8060268" y="7997907"/>
            <a:ext cx="1321435" cy="382156"/>
          </a:xfrm>
          <a:prstGeom prst="rect">
            <a:avLst/>
          </a:prstGeom>
        </p:spPr>
        <p:txBody>
          <a:bodyPr vert="horz" wrap="square" lIns="0" tIns="12700" rIns="0" bIns="0" rtlCol="0">
            <a:spAutoFit/>
          </a:bodyPr>
          <a:lstStyle/>
          <a:p>
            <a:pPr marL="12700" algn="l">
              <a:lnSpc>
                <a:spcPct val="100000"/>
              </a:lnSpc>
              <a:spcBef>
                <a:spcPts val="100"/>
              </a:spcBef>
            </a:pPr>
            <a:r>
              <a:rPr sz="2400" b="1" spc="-65" dirty="0">
                <a:solidFill>
                  <a:schemeClr val="accent2"/>
                </a:solidFill>
                <a:latin typeface="Lato"/>
                <a:cs typeface="Lato"/>
              </a:rPr>
              <a:t>Year</a:t>
            </a:r>
            <a:r>
              <a:rPr sz="2400" b="1" spc="-85" dirty="0">
                <a:solidFill>
                  <a:schemeClr val="accent2"/>
                </a:solidFill>
                <a:latin typeface="Lato"/>
                <a:cs typeface="Lato"/>
              </a:rPr>
              <a:t> </a:t>
            </a:r>
            <a:r>
              <a:rPr lang="en-GB" sz="2400" b="1" spc="30" dirty="0">
                <a:solidFill>
                  <a:schemeClr val="accent2"/>
                </a:solidFill>
                <a:latin typeface="Lato"/>
                <a:cs typeface="Lato"/>
              </a:rPr>
              <a:t>10</a:t>
            </a:r>
            <a:endParaRPr sz="2400" dirty="0">
              <a:solidFill>
                <a:schemeClr val="accent2"/>
              </a:solidFill>
              <a:latin typeface="Lato"/>
              <a:cs typeface="Lato"/>
            </a:endParaRPr>
          </a:p>
        </p:txBody>
      </p:sp>
      <p:sp>
        <p:nvSpPr>
          <p:cNvPr id="111" name="Text Placeholder 39">
            <a:extLst>
              <a:ext uri="{FF2B5EF4-FFF2-40B4-BE49-F238E27FC236}">
                <a16:creationId xmlns:a16="http://schemas.microsoft.com/office/drawing/2014/main" id="{A2FA56DD-25A6-8F4C-A952-6BD521A05493}"/>
              </a:ext>
            </a:extLst>
          </p:cNvPr>
          <p:cNvSpPr>
            <a:spLocks noGrp="1"/>
          </p:cNvSpPr>
          <p:nvPr>
            <p:ph type="body" sz="quarter" idx="33"/>
          </p:nvPr>
        </p:nvSpPr>
        <p:spPr>
          <a:xfrm>
            <a:off x="7101510" y="8465006"/>
            <a:ext cx="3105150" cy="944480"/>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2" name="Text Placeholder 39">
            <a:extLst>
              <a:ext uri="{FF2B5EF4-FFF2-40B4-BE49-F238E27FC236}">
                <a16:creationId xmlns:a16="http://schemas.microsoft.com/office/drawing/2014/main" id="{D6270938-F045-1F4E-9C7E-47FA34503E65}"/>
              </a:ext>
            </a:extLst>
          </p:cNvPr>
          <p:cNvSpPr>
            <a:spLocks noGrp="1"/>
          </p:cNvSpPr>
          <p:nvPr>
            <p:ph type="body" sz="quarter" idx="34"/>
          </p:nvPr>
        </p:nvSpPr>
        <p:spPr>
          <a:xfrm>
            <a:off x="7076345" y="9953868"/>
            <a:ext cx="3105150" cy="944480"/>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3" name="object 16">
            <a:extLst>
              <a:ext uri="{FF2B5EF4-FFF2-40B4-BE49-F238E27FC236}">
                <a16:creationId xmlns:a16="http://schemas.microsoft.com/office/drawing/2014/main" id="{75B360FD-E8E1-1E4D-8279-B8AD44002EAA}"/>
              </a:ext>
            </a:extLst>
          </p:cNvPr>
          <p:cNvSpPr txBox="1"/>
          <p:nvPr userDrawn="1"/>
        </p:nvSpPr>
        <p:spPr>
          <a:xfrm>
            <a:off x="8035103" y="9494429"/>
            <a:ext cx="1321435" cy="382156"/>
          </a:xfrm>
          <a:prstGeom prst="rect">
            <a:avLst/>
          </a:prstGeom>
        </p:spPr>
        <p:txBody>
          <a:bodyPr vert="horz" wrap="square" lIns="0" tIns="12700" rIns="0" bIns="0" rtlCol="0">
            <a:spAutoFit/>
          </a:bodyPr>
          <a:lstStyle/>
          <a:p>
            <a:pPr marL="12700" algn="l">
              <a:lnSpc>
                <a:spcPct val="100000"/>
              </a:lnSpc>
              <a:spcBef>
                <a:spcPts val="100"/>
              </a:spcBef>
            </a:pPr>
            <a:r>
              <a:rPr sz="2400" b="1" spc="-65" dirty="0">
                <a:solidFill>
                  <a:schemeClr val="accent2"/>
                </a:solidFill>
                <a:latin typeface="Lato"/>
                <a:cs typeface="Lato"/>
              </a:rPr>
              <a:t>Year</a:t>
            </a:r>
            <a:r>
              <a:rPr sz="2400" b="1" spc="-85" dirty="0">
                <a:solidFill>
                  <a:schemeClr val="accent2"/>
                </a:solidFill>
                <a:latin typeface="Lato"/>
                <a:cs typeface="Lato"/>
              </a:rPr>
              <a:t> </a:t>
            </a:r>
            <a:r>
              <a:rPr lang="en-GB" sz="2400" b="1" spc="30" dirty="0">
                <a:solidFill>
                  <a:schemeClr val="accent2"/>
                </a:solidFill>
                <a:latin typeface="Lato"/>
                <a:cs typeface="Lato"/>
              </a:rPr>
              <a:t>9</a:t>
            </a:r>
            <a:endParaRPr sz="2400" dirty="0">
              <a:solidFill>
                <a:schemeClr val="accent2"/>
              </a:solidFill>
              <a:latin typeface="Lato"/>
              <a:cs typeface="Lato"/>
            </a:endParaRPr>
          </a:p>
        </p:txBody>
      </p:sp>
      <p:sp>
        <p:nvSpPr>
          <p:cNvPr id="114" name="object 16">
            <a:extLst>
              <a:ext uri="{FF2B5EF4-FFF2-40B4-BE49-F238E27FC236}">
                <a16:creationId xmlns:a16="http://schemas.microsoft.com/office/drawing/2014/main" id="{2DA15F32-DE64-B34D-9392-852E60FFAEDF}"/>
              </a:ext>
            </a:extLst>
          </p:cNvPr>
          <p:cNvSpPr txBox="1"/>
          <p:nvPr userDrawn="1"/>
        </p:nvSpPr>
        <p:spPr>
          <a:xfrm>
            <a:off x="8035103" y="10983291"/>
            <a:ext cx="1321435" cy="382156"/>
          </a:xfrm>
          <a:prstGeom prst="rect">
            <a:avLst/>
          </a:prstGeom>
        </p:spPr>
        <p:txBody>
          <a:bodyPr vert="horz" wrap="square" lIns="0" tIns="12700" rIns="0" bIns="0" rtlCol="0">
            <a:spAutoFit/>
          </a:bodyPr>
          <a:lstStyle/>
          <a:p>
            <a:pPr marL="12700" algn="l">
              <a:lnSpc>
                <a:spcPct val="100000"/>
              </a:lnSpc>
              <a:spcBef>
                <a:spcPts val="100"/>
              </a:spcBef>
            </a:pPr>
            <a:r>
              <a:rPr sz="2400" b="1" spc="-65" dirty="0">
                <a:solidFill>
                  <a:schemeClr val="accent2"/>
                </a:solidFill>
                <a:latin typeface="Lato"/>
                <a:cs typeface="Lato"/>
              </a:rPr>
              <a:t>Year</a:t>
            </a:r>
            <a:r>
              <a:rPr sz="2400" b="1" spc="-85" dirty="0">
                <a:solidFill>
                  <a:schemeClr val="accent2"/>
                </a:solidFill>
                <a:latin typeface="Lato"/>
                <a:cs typeface="Lato"/>
              </a:rPr>
              <a:t> </a:t>
            </a:r>
            <a:r>
              <a:rPr lang="en-GB" sz="2400" b="1" spc="30" dirty="0">
                <a:solidFill>
                  <a:schemeClr val="accent2"/>
                </a:solidFill>
                <a:latin typeface="Lato"/>
                <a:cs typeface="Lato"/>
              </a:rPr>
              <a:t>8</a:t>
            </a:r>
            <a:endParaRPr sz="2400" dirty="0">
              <a:solidFill>
                <a:schemeClr val="accent2"/>
              </a:solidFill>
              <a:latin typeface="Lato"/>
              <a:cs typeface="Lato"/>
            </a:endParaRPr>
          </a:p>
        </p:txBody>
      </p:sp>
      <p:sp>
        <p:nvSpPr>
          <p:cNvPr id="115" name="Text Placeholder 39">
            <a:extLst>
              <a:ext uri="{FF2B5EF4-FFF2-40B4-BE49-F238E27FC236}">
                <a16:creationId xmlns:a16="http://schemas.microsoft.com/office/drawing/2014/main" id="{04BD134D-F38D-F948-8143-45FA80A063B0}"/>
              </a:ext>
            </a:extLst>
          </p:cNvPr>
          <p:cNvSpPr>
            <a:spLocks noGrp="1"/>
          </p:cNvSpPr>
          <p:nvPr>
            <p:ph type="body" sz="quarter" idx="35"/>
          </p:nvPr>
        </p:nvSpPr>
        <p:spPr>
          <a:xfrm>
            <a:off x="7076345" y="11450390"/>
            <a:ext cx="3105150" cy="944480"/>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6" name="object 16">
            <a:extLst>
              <a:ext uri="{FF2B5EF4-FFF2-40B4-BE49-F238E27FC236}">
                <a16:creationId xmlns:a16="http://schemas.microsoft.com/office/drawing/2014/main" id="{2BF20FA7-F855-E841-9AF2-809F5F6F08A1}"/>
              </a:ext>
            </a:extLst>
          </p:cNvPr>
          <p:cNvSpPr txBox="1"/>
          <p:nvPr userDrawn="1"/>
        </p:nvSpPr>
        <p:spPr>
          <a:xfrm>
            <a:off x="8060268" y="12469721"/>
            <a:ext cx="1321435" cy="382156"/>
          </a:xfrm>
          <a:prstGeom prst="rect">
            <a:avLst/>
          </a:prstGeom>
        </p:spPr>
        <p:txBody>
          <a:bodyPr vert="horz" wrap="square" lIns="0" tIns="12700" rIns="0" bIns="0" rtlCol="0">
            <a:spAutoFit/>
          </a:bodyPr>
          <a:lstStyle/>
          <a:p>
            <a:pPr marL="12700" algn="l">
              <a:lnSpc>
                <a:spcPct val="100000"/>
              </a:lnSpc>
              <a:spcBef>
                <a:spcPts val="100"/>
              </a:spcBef>
            </a:pPr>
            <a:r>
              <a:rPr sz="2400" b="1" spc="-65" dirty="0">
                <a:solidFill>
                  <a:schemeClr val="accent2"/>
                </a:solidFill>
                <a:latin typeface="Lato"/>
                <a:cs typeface="Lato"/>
              </a:rPr>
              <a:t>Year</a:t>
            </a:r>
            <a:r>
              <a:rPr sz="2400" b="1" spc="-85" dirty="0">
                <a:solidFill>
                  <a:schemeClr val="accent2"/>
                </a:solidFill>
                <a:latin typeface="Lato"/>
                <a:cs typeface="Lato"/>
              </a:rPr>
              <a:t> </a:t>
            </a:r>
            <a:r>
              <a:rPr lang="en-GB" sz="2400" b="1" spc="30" dirty="0">
                <a:solidFill>
                  <a:schemeClr val="accent2"/>
                </a:solidFill>
                <a:latin typeface="Lato"/>
                <a:cs typeface="Lato"/>
              </a:rPr>
              <a:t>7</a:t>
            </a:r>
            <a:endParaRPr sz="2400" dirty="0">
              <a:solidFill>
                <a:schemeClr val="accent2"/>
              </a:solidFill>
              <a:latin typeface="Lato"/>
              <a:cs typeface="Lato"/>
            </a:endParaRPr>
          </a:p>
        </p:txBody>
      </p:sp>
      <p:sp>
        <p:nvSpPr>
          <p:cNvPr id="117" name="Text Placeholder 39">
            <a:extLst>
              <a:ext uri="{FF2B5EF4-FFF2-40B4-BE49-F238E27FC236}">
                <a16:creationId xmlns:a16="http://schemas.microsoft.com/office/drawing/2014/main" id="{EC1C78CB-FADB-8748-B07B-D3EBE9B579CB}"/>
              </a:ext>
            </a:extLst>
          </p:cNvPr>
          <p:cNvSpPr>
            <a:spLocks noGrp="1"/>
          </p:cNvSpPr>
          <p:nvPr>
            <p:ph type="body" sz="quarter" idx="36"/>
          </p:nvPr>
        </p:nvSpPr>
        <p:spPr>
          <a:xfrm>
            <a:off x="7101510" y="12936820"/>
            <a:ext cx="3105150" cy="944480"/>
          </a:xfrm>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vl2pPr>
              <a:defRPr sz="1000" b="0" i="0">
                <a:latin typeface="Lato" panose="020F0502020204030203" pitchFamily="34" charset="0"/>
                <a:ea typeface="Lato" panose="020F0502020204030203" pitchFamily="34" charset="0"/>
                <a:cs typeface="Lato" panose="020F0502020204030203" pitchFamily="34" charset="0"/>
              </a:defRPr>
            </a:lvl2pPr>
            <a:lvl3pPr>
              <a:defRPr sz="1000" b="0" i="0">
                <a:latin typeface="Lato" panose="020F0502020204030203" pitchFamily="34" charset="0"/>
                <a:ea typeface="Lato" panose="020F0502020204030203" pitchFamily="34" charset="0"/>
                <a:cs typeface="Lato" panose="020F0502020204030203" pitchFamily="34" charset="0"/>
              </a:defRPr>
            </a:lvl3pPr>
            <a:lvl4pPr>
              <a:defRPr sz="1000" b="0" i="0">
                <a:latin typeface="Lato" panose="020F0502020204030203" pitchFamily="34" charset="0"/>
                <a:ea typeface="Lato" panose="020F0502020204030203" pitchFamily="34" charset="0"/>
                <a:cs typeface="Lato" panose="020F0502020204030203" pitchFamily="34" charset="0"/>
              </a:defRPr>
            </a:lvl4pPr>
            <a:lvl5pPr>
              <a:defRPr sz="1000" b="0" i="0">
                <a:latin typeface="Lato" panose="020F0502020204030203" pitchFamily="34" charset="0"/>
                <a:ea typeface="Lato" panose="020F0502020204030203" pitchFamily="34" charset="0"/>
                <a:cs typeface="Lato" panose="020F0502020204030203"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1308111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3077985"/>
            <a:ext cx="6579870" cy="414020"/>
          </a:xfrm>
          <a:custGeom>
            <a:avLst/>
            <a:gdLst/>
            <a:ahLst/>
            <a:cxnLst/>
            <a:rect l="l" t="t" r="r" b="b"/>
            <a:pathLst>
              <a:path w="6579870" h="414020">
                <a:moveTo>
                  <a:pt x="0" y="413994"/>
                </a:moveTo>
                <a:lnTo>
                  <a:pt x="6579501" y="413994"/>
                </a:lnTo>
                <a:lnTo>
                  <a:pt x="6579501" y="0"/>
                </a:lnTo>
                <a:lnTo>
                  <a:pt x="0" y="0"/>
                </a:lnTo>
                <a:lnTo>
                  <a:pt x="0" y="413994"/>
                </a:lnTo>
                <a:close/>
              </a:path>
            </a:pathLst>
          </a:custGeom>
          <a:solidFill>
            <a:srgbClr val="45BABA"/>
          </a:solidFill>
        </p:spPr>
        <p:txBody>
          <a:bodyPr wrap="square" lIns="0" tIns="0" rIns="0" bIns="0" rtlCol="0"/>
          <a:lstStyle/>
          <a:p>
            <a:endParaRPr/>
          </a:p>
        </p:txBody>
      </p:sp>
      <p:sp>
        <p:nvSpPr>
          <p:cNvPr id="17" name="bk object 17"/>
          <p:cNvSpPr/>
          <p:nvPr/>
        </p:nvSpPr>
        <p:spPr>
          <a:xfrm>
            <a:off x="6743827" y="3077985"/>
            <a:ext cx="3948429" cy="414020"/>
          </a:xfrm>
          <a:custGeom>
            <a:avLst/>
            <a:gdLst/>
            <a:ahLst/>
            <a:cxnLst/>
            <a:rect l="l" t="t" r="r" b="b"/>
            <a:pathLst>
              <a:path w="3948429" h="414020">
                <a:moveTo>
                  <a:pt x="0" y="413994"/>
                </a:moveTo>
                <a:lnTo>
                  <a:pt x="3948176" y="413994"/>
                </a:lnTo>
                <a:lnTo>
                  <a:pt x="3948176" y="0"/>
                </a:lnTo>
                <a:lnTo>
                  <a:pt x="0" y="0"/>
                </a:lnTo>
                <a:lnTo>
                  <a:pt x="0" y="413994"/>
                </a:lnTo>
                <a:close/>
              </a:path>
            </a:pathLst>
          </a:custGeom>
          <a:solidFill>
            <a:srgbClr val="006992"/>
          </a:solidFill>
        </p:spPr>
        <p:txBody>
          <a:bodyPr wrap="square" lIns="0" tIns="0" rIns="0" bIns="0" rtlCol="0"/>
          <a:lstStyle/>
          <a:p>
            <a:endParaRPr/>
          </a:p>
        </p:txBody>
      </p:sp>
      <p:sp>
        <p:nvSpPr>
          <p:cNvPr id="18" name="bk object 18"/>
          <p:cNvSpPr/>
          <p:nvPr/>
        </p:nvSpPr>
        <p:spPr>
          <a:xfrm>
            <a:off x="0" y="1511986"/>
            <a:ext cx="10692130" cy="1566545"/>
          </a:xfrm>
          <a:custGeom>
            <a:avLst/>
            <a:gdLst/>
            <a:ahLst/>
            <a:cxnLst/>
            <a:rect l="l" t="t" r="r" b="b"/>
            <a:pathLst>
              <a:path w="10692130" h="1566545">
                <a:moveTo>
                  <a:pt x="0" y="1565998"/>
                </a:moveTo>
                <a:lnTo>
                  <a:pt x="10692003" y="1565998"/>
                </a:lnTo>
                <a:lnTo>
                  <a:pt x="10692003" y="0"/>
                </a:lnTo>
                <a:lnTo>
                  <a:pt x="0" y="0"/>
                </a:lnTo>
                <a:lnTo>
                  <a:pt x="0" y="1565998"/>
                </a:lnTo>
                <a:close/>
              </a:path>
            </a:pathLst>
          </a:custGeom>
          <a:solidFill>
            <a:srgbClr val="B6DEDE"/>
          </a:solidFill>
        </p:spPr>
        <p:txBody>
          <a:bodyPr wrap="square" lIns="0" tIns="0" rIns="0" bIns="0" rtlCol="0"/>
          <a:lstStyle/>
          <a:p>
            <a:endParaRPr/>
          </a:p>
        </p:txBody>
      </p:sp>
      <p:sp>
        <p:nvSpPr>
          <p:cNvPr id="2" name="Holder 2"/>
          <p:cNvSpPr>
            <a:spLocks noGrp="1"/>
          </p:cNvSpPr>
          <p:nvPr>
            <p:ph type="title"/>
          </p:nvPr>
        </p:nvSpPr>
        <p:spPr>
          <a:xfrm>
            <a:off x="534670" y="605028"/>
            <a:ext cx="9624060" cy="2420112"/>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534670" y="3478911"/>
            <a:ext cx="9624060" cy="998296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635756" y="14066901"/>
            <a:ext cx="3421888" cy="75628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14066901"/>
            <a:ext cx="2459482" cy="75628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11/4/2025</a:t>
            </a:fld>
            <a:endParaRPr lang="en-US"/>
          </a:p>
        </p:txBody>
      </p:sp>
      <p:sp>
        <p:nvSpPr>
          <p:cNvPr id="6" name="Holder 6"/>
          <p:cNvSpPr>
            <a:spLocks noGrp="1"/>
          </p:cNvSpPr>
          <p:nvPr>
            <p:ph type="sldNum" sz="quarter" idx="7"/>
          </p:nvPr>
        </p:nvSpPr>
        <p:spPr>
          <a:xfrm>
            <a:off x="7699248" y="14066901"/>
            <a:ext cx="2459482" cy="75628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5" r:id="rId1"/>
    <p:sldLayoutId id="2147483667" r:id="rId2"/>
    <p:sldLayoutId id="2147483666" r:id="rId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12"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6.jpg"/><Relationship Id="rId11" Type="http://schemas.openxmlformats.org/officeDocument/2006/relationships/image" Target="../media/image11.jpg"/><Relationship Id="rId5" Type="http://schemas.openxmlformats.org/officeDocument/2006/relationships/image" Target="../media/image5.jpg"/><Relationship Id="rId10" Type="http://schemas.openxmlformats.org/officeDocument/2006/relationships/image" Target="../media/image10.jpg"/><Relationship Id="rId4" Type="http://schemas.openxmlformats.org/officeDocument/2006/relationships/image" Target="../media/image4.jpg"/><Relationship Id="rId9"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 Placeholder 36">
            <a:extLst>
              <a:ext uri="{FF2B5EF4-FFF2-40B4-BE49-F238E27FC236}">
                <a16:creationId xmlns:a16="http://schemas.microsoft.com/office/drawing/2014/main" id="{6D9E6CEC-3E0A-FF4F-9FE6-A004E809810F}"/>
              </a:ext>
            </a:extLst>
          </p:cNvPr>
          <p:cNvSpPr>
            <a:spLocks noGrp="1"/>
          </p:cNvSpPr>
          <p:nvPr>
            <p:ph type="body" sz="quarter" idx="10"/>
          </p:nvPr>
        </p:nvSpPr>
        <p:spPr>
          <a:xfrm>
            <a:off x="508616" y="3989250"/>
            <a:ext cx="3105150" cy="461665"/>
          </a:xfrm>
        </p:spPr>
        <p:txBody>
          <a:bodyPr/>
          <a:lstStyle/>
          <a:p>
            <a:r>
              <a:rPr lang="en-US" dirty="0"/>
              <a:t>Stepping Stones</a:t>
            </a:r>
          </a:p>
          <a:p>
            <a:r>
              <a:rPr lang="en-US" dirty="0"/>
              <a:t>9 month work placement - 3 days/week  in chosen employment, 2 days in school</a:t>
            </a:r>
          </a:p>
        </p:txBody>
      </p:sp>
      <p:sp>
        <p:nvSpPr>
          <p:cNvPr id="38" name="Text Placeholder 37">
            <a:extLst>
              <a:ext uri="{FF2B5EF4-FFF2-40B4-BE49-F238E27FC236}">
                <a16:creationId xmlns:a16="http://schemas.microsoft.com/office/drawing/2014/main" id="{F2726A54-7DB8-AB43-9440-9708682A308E}"/>
              </a:ext>
            </a:extLst>
          </p:cNvPr>
          <p:cNvSpPr>
            <a:spLocks noGrp="1"/>
          </p:cNvSpPr>
          <p:nvPr>
            <p:ph type="body" sz="quarter" idx="20"/>
          </p:nvPr>
        </p:nvSpPr>
        <p:spPr>
          <a:xfrm>
            <a:off x="515632" y="2029208"/>
            <a:ext cx="4938922" cy="958356"/>
          </a:xfrm>
        </p:spPr>
        <p:txBody>
          <a:bodyPr/>
          <a:lstStyle/>
          <a:p>
            <a:r>
              <a:rPr lang="en-GB" sz="800" dirty="0"/>
              <a:t>Harbour School Dorset is dedicated to providing a comprehensive Careers Education, Information, Advice and Guidance (CEIAG) programme to empower all students with the skills and knowledge necessary to make informed decisions about their future.  Our vision centres around the idea of educating through empowerment, fostering students’ development of the skills, attributes and resilience required for success in both life and learning.  This vision extends the horizons of our students by enhancing their awareness of career and educational opportunities, ultimately bolstering their confidence to pursue goals that may have previously seemed unattainable. </a:t>
            </a:r>
            <a:endParaRPr lang="en-US" sz="800" dirty="0"/>
          </a:p>
        </p:txBody>
      </p:sp>
      <p:sp>
        <p:nvSpPr>
          <p:cNvPr id="39" name="Text Placeholder 38">
            <a:extLst>
              <a:ext uri="{FF2B5EF4-FFF2-40B4-BE49-F238E27FC236}">
                <a16:creationId xmlns:a16="http://schemas.microsoft.com/office/drawing/2014/main" id="{C93A4278-E3DD-864D-9166-942AF90E9EB5}"/>
              </a:ext>
            </a:extLst>
          </p:cNvPr>
          <p:cNvSpPr>
            <a:spLocks noGrp="1"/>
          </p:cNvSpPr>
          <p:nvPr>
            <p:ph type="body" sz="quarter" idx="21"/>
          </p:nvPr>
        </p:nvSpPr>
        <p:spPr/>
        <p:txBody>
          <a:bodyPr/>
          <a:lstStyle/>
          <a:p>
            <a:r>
              <a:rPr lang="en-US" dirty="0"/>
              <a:t>Donna Featherstone</a:t>
            </a:r>
          </a:p>
        </p:txBody>
      </p:sp>
      <p:sp>
        <p:nvSpPr>
          <p:cNvPr id="40" name="Text Placeholder 39">
            <a:extLst>
              <a:ext uri="{FF2B5EF4-FFF2-40B4-BE49-F238E27FC236}">
                <a16:creationId xmlns:a16="http://schemas.microsoft.com/office/drawing/2014/main" id="{E832AD73-D191-0742-BB67-8FC714C2B225}"/>
              </a:ext>
            </a:extLst>
          </p:cNvPr>
          <p:cNvSpPr>
            <a:spLocks noGrp="1"/>
          </p:cNvSpPr>
          <p:nvPr>
            <p:ph type="body" sz="quarter" idx="22"/>
          </p:nvPr>
        </p:nvSpPr>
        <p:spPr>
          <a:xfrm>
            <a:off x="8672238" y="2173358"/>
            <a:ext cx="1779862" cy="307777"/>
          </a:xfrm>
        </p:spPr>
        <p:txBody>
          <a:bodyPr/>
          <a:lstStyle/>
          <a:p>
            <a:r>
              <a:rPr lang="en-US" dirty="0"/>
              <a:t>d.Featherstone@harbourschooldorset.com</a:t>
            </a:r>
          </a:p>
        </p:txBody>
      </p:sp>
      <p:sp>
        <p:nvSpPr>
          <p:cNvPr id="41" name="Text Placeholder 40">
            <a:extLst>
              <a:ext uri="{FF2B5EF4-FFF2-40B4-BE49-F238E27FC236}">
                <a16:creationId xmlns:a16="http://schemas.microsoft.com/office/drawing/2014/main" id="{9EE7C55A-D836-1F43-8924-5F265B92D96A}"/>
              </a:ext>
            </a:extLst>
          </p:cNvPr>
          <p:cNvSpPr>
            <a:spLocks noGrp="1"/>
          </p:cNvSpPr>
          <p:nvPr>
            <p:ph type="body" sz="quarter" idx="23"/>
          </p:nvPr>
        </p:nvSpPr>
        <p:spPr/>
        <p:txBody>
          <a:bodyPr/>
          <a:lstStyle/>
          <a:p>
            <a:r>
              <a:rPr lang="en-US" dirty="0"/>
              <a:t>01929 508286</a:t>
            </a:r>
          </a:p>
        </p:txBody>
      </p:sp>
      <p:sp>
        <p:nvSpPr>
          <p:cNvPr id="42" name="Text Placeholder 41">
            <a:extLst>
              <a:ext uri="{FF2B5EF4-FFF2-40B4-BE49-F238E27FC236}">
                <a16:creationId xmlns:a16="http://schemas.microsoft.com/office/drawing/2014/main" id="{5B387894-F220-3045-8475-8A9540A3B90E}"/>
              </a:ext>
            </a:extLst>
          </p:cNvPr>
          <p:cNvSpPr>
            <a:spLocks noGrp="1"/>
          </p:cNvSpPr>
          <p:nvPr>
            <p:ph type="body" sz="quarter" idx="4294967295"/>
          </p:nvPr>
        </p:nvSpPr>
        <p:spPr>
          <a:xfrm>
            <a:off x="508616" y="5485772"/>
            <a:ext cx="3105150" cy="738664"/>
          </a:xfrm>
        </p:spPr>
        <p:txBody>
          <a:bodyPr/>
          <a:lstStyle/>
          <a:p>
            <a:r>
              <a:rPr lang="en-US" sz="1000" dirty="0"/>
              <a:t>1 day/week work placement </a:t>
            </a:r>
          </a:p>
          <a:p>
            <a:r>
              <a:rPr lang="en-US" sz="1000" dirty="0"/>
              <a:t>Employer visits/Teams calls</a:t>
            </a:r>
          </a:p>
          <a:p>
            <a:r>
              <a:rPr lang="en-US" sz="1000" dirty="0" err="1"/>
              <a:t>Btech</a:t>
            </a:r>
            <a:r>
              <a:rPr lang="en-US" sz="1000" dirty="0"/>
              <a:t> Work Skills Level 1 + bolt on (First aid etc.)</a:t>
            </a:r>
          </a:p>
          <a:p>
            <a:endParaRPr lang="en-US" dirty="0"/>
          </a:p>
        </p:txBody>
      </p:sp>
      <p:sp>
        <p:nvSpPr>
          <p:cNvPr id="43" name="Text Placeholder 42">
            <a:extLst>
              <a:ext uri="{FF2B5EF4-FFF2-40B4-BE49-F238E27FC236}">
                <a16:creationId xmlns:a16="http://schemas.microsoft.com/office/drawing/2014/main" id="{7B801200-3F15-F841-83C0-E49D942B36E8}"/>
              </a:ext>
            </a:extLst>
          </p:cNvPr>
          <p:cNvSpPr>
            <a:spLocks noGrp="1"/>
          </p:cNvSpPr>
          <p:nvPr>
            <p:ph type="body" sz="quarter" idx="25"/>
          </p:nvPr>
        </p:nvSpPr>
        <p:spPr>
          <a:xfrm>
            <a:off x="508616" y="6974634"/>
            <a:ext cx="3105150" cy="461665"/>
          </a:xfrm>
        </p:spPr>
        <p:txBody>
          <a:bodyPr/>
          <a:lstStyle/>
          <a:p>
            <a:r>
              <a:rPr lang="en-US" dirty="0"/>
              <a:t>1 week placement or 1 day/week for 5+ weeks:</a:t>
            </a:r>
          </a:p>
          <a:p>
            <a:r>
              <a:rPr lang="en-US" dirty="0"/>
              <a:t>Continuation of Year 10 placement or new placement, depending on student needs/interests</a:t>
            </a:r>
          </a:p>
        </p:txBody>
      </p:sp>
      <p:sp>
        <p:nvSpPr>
          <p:cNvPr id="44" name="Text Placeholder 43">
            <a:extLst>
              <a:ext uri="{FF2B5EF4-FFF2-40B4-BE49-F238E27FC236}">
                <a16:creationId xmlns:a16="http://schemas.microsoft.com/office/drawing/2014/main" id="{5D839B7E-E36E-8640-9392-7FC37704C7C0}"/>
              </a:ext>
            </a:extLst>
          </p:cNvPr>
          <p:cNvSpPr>
            <a:spLocks noGrp="1"/>
          </p:cNvSpPr>
          <p:nvPr>
            <p:ph type="body" sz="quarter" idx="26"/>
          </p:nvPr>
        </p:nvSpPr>
        <p:spPr>
          <a:xfrm>
            <a:off x="508616" y="8471156"/>
            <a:ext cx="3105150" cy="615553"/>
          </a:xfrm>
        </p:spPr>
        <p:txBody>
          <a:bodyPr/>
          <a:lstStyle/>
          <a:p>
            <a:r>
              <a:rPr lang="en-US" dirty="0"/>
              <a:t>1 week placement or 1 day/week for 5+ weeks according to student needs/interests</a:t>
            </a:r>
          </a:p>
          <a:p>
            <a:r>
              <a:rPr lang="en-US" dirty="0"/>
              <a:t>Parent/staff careers talks</a:t>
            </a:r>
          </a:p>
          <a:p>
            <a:endParaRPr lang="en-US" dirty="0"/>
          </a:p>
        </p:txBody>
      </p:sp>
      <p:sp>
        <p:nvSpPr>
          <p:cNvPr id="45" name="Text Placeholder 44">
            <a:extLst>
              <a:ext uri="{FF2B5EF4-FFF2-40B4-BE49-F238E27FC236}">
                <a16:creationId xmlns:a16="http://schemas.microsoft.com/office/drawing/2014/main" id="{9A14CCAD-7658-4742-8D60-085CE7DE17C6}"/>
              </a:ext>
            </a:extLst>
          </p:cNvPr>
          <p:cNvSpPr>
            <a:spLocks noGrp="1"/>
          </p:cNvSpPr>
          <p:nvPr>
            <p:ph type="body" sz="quarter" idx="27"/>
          </p:nvPr>
        </p:nvSpPr>
        <p:spPr>
          <a:xfrm>
            <a:off x="483451" y="9960018"/>
            <a:ext cx="3105150" cy="769441"/>
          </a:xfrm>
        </p:spPr>
        <p:txBody>
          <a:bodyPr/>
          <a:lstStyle/>
          <a:p>
            <a:r>
              <a:rPr lang="en-US" dirty="0"/>
              <a:t>Virtual Work Experience</a:t>
            </a:r>
          </a:p>
          <a:p>
            <a:r>
              <a:rPr lang="en-US" dirty="0"/>
              <a:t>1 x visit to employer</a:t>
            </a:r>
          </a:p>
          <a:p>
            <a:r>
              <a:rPr lang="en-US" dirty="0"/>
              <a:t>Apprenticeship  talk</a:t>
            </a:r>
          </a:p>
          <a:p>
            <a:r>
              <a:rPr lang="en-US" dirty="0"/>
              <a:t>Informal links in lessons</a:t>
            </a:r>
          </a:p>
          <a:p>
            <a:endParaRPr lang="en-US" dirty="0"/>
          </a:p>
        </p:txBody>
      </p:sp>
      <p:sp>
        <p:nvSpPr>
          <p:cNvPr id="46" name="Text Placeholder 45">
            <a:extLst>
              <a:ext uri="{FF2B5EF4-FFF2-40B4-BE49-F238E27FC236}">
                <a16:creationId xmlns:a16="http://schemas.microsoft.com/office/drawing/2014/main" id="{D729366F-E58D-2F47-824D-8A9D3B00C7E5}"/>
              </a:ext>
            </a:extLst>
          </p:cNvPr>
          <p:cNvSpPr>
            <a:spLocks noGrp="1"/>
          </p:cNvSpPr>
          <p:nvPr>
            <p:ph type="body" sz="quarter" idx="28"/>
          </p:nvPr>
        </p:nvSpPr>
        <p:spPr>
          <a:xfrm>
            <a:off x="483451" y="11456540"/>
            <a:ext cx="3105150" cy="461665"/>
          </a:xfrm>
        </p:spPr>
        <p:txBody>
          <a:bodyPr/>
          <a:lstStyle/>
          <a:p>
            <a:r>
              <a:rPr lang="en-US" dirty="0"/>
              <a:t>2 x trips out  to  employers</a:t>
            </a:r>
          </a:p>
          <a:p>
            <a:r>
              <a:rPr lang="en-US" dirty="0"/>
              <a:t>Informal links in lessons</a:t>
            </a:r>
          </a:p>
          <a:p>
            <a:endParaRPr lang="en-US" dirty="0"/>
          </a:p>
        </p:txBody>
      </p:sp>
      <p:sp>
        <p:nvSpPr>
          <p:cNvPr id="47" name="Text Placeholder 46">
            <a:extLst>
              <a:ext uri="{FF2B5EF4-FFF2-40B4-BE49-F238E27FC236}">
                <a16:creationId xmlns:a16="http://schemas.microsoft.com/office/drawing/2014/main" id="{54F77269-65E1-F740-9E70-CA498D443A96}"/>
              </a:ext>
            </a:extLst>
          </p:cNvPr>
          <p:cNvSpPr>
            <a:spLocks noGrp="1"/>
          </p:cNvSpPr>
          <p:nvPr>
            <p:ph type="body" sz="quarter" idx="29"/>
          </p:nvPr>
        </p:nvSpPr>
        <p:spPr>
          <a:xfrm>
            <a:off x="508616" y="12942970"/>
            <a:ext cx="3105150" cy="1384995"/>
          </a:xfrm>
        </p:spPr>
        <p:txBody>
          <a:bodyPr/>
          <a:lstStyle/>
          <a:p>
            <a:r>
              <a:rPr lang="en-US" dirty="0"/>
              <a:t>2 x visits by employers to HSD</a:t>
            </a:r>
          </a:p>
          <a:p>
            <a:r>
              <a:rPr lang="en-US" dirty="0"/>
              <a:t>Introduction  to different Careers on Unifrog/CBBC </a:t>
            </a:r>
          </a:p>
          <a:p>
            <a:r>
              <a:rPr lang="en-US" dirty="0"/>
              <a:t>National Careers Week</a:t>
            </a:r>
          </a:p>
          <a:p>
            <a:r>
              <a:rPr lang="en-US" dirty="0"/>
              <a:t>National Apprenticeship Week</a:t>
            </a:r>
          </a:p>
          <a:p>
            <a:r>
              <a:rPr lang="en-US" dirty="0"/>
              <a:t>Green Careers Week</a:t>
            </a:r>
          </a:p>
          <a:p>
            <a:r>
              <a:rPr lang="en-US" dirty="0"/>
              <a:t>Informal chats via Tutors and Learning Mentors</a:t>
            </a:r>
          </a:p>
          <a:p>
            <a:r>
              <a:rPr lang="en-US" dirty="0"/>
              <a:t>Informal links in lessons</a:t>
            </a:r>
          </a:p>
          <a:p>
            <a:endParaRPr lang="en-US" dirty="0"/>
          </a:p>
          <a:p>
            <a:endParaRPr lang="en-US" dirty="0"/>
          </a:p>
        </p:txBody>
      </p:sp>
      <p:sp>
        <p:nvSpPr>
          <p:cNvPr id="48" name="Text Placeholder 47">
            <a:extLst>
              <a:ext uri="{FF2B5EF4-FFF2-40B4-BE49-F238E27FC236}">
                <a16:creationId xmlns:a16="http://schemas.microsoft.com/office/drawing/2014/main" id="{91033989-EDF9-814F-8D4E-4F6B7A933C95}"/>
              </a:ext>
            </a:extLst>
          </p:cNvPr>
          <p:cNvSpPr>
            <a:spLocks noGrp="1"/>
          </p:cNvSpPr>
          <p:nvPr>
            <p:ph type="body" sz="quarter" idx="30"/>
          </p:nvPr>
        </p:nvSpPr>
        <p:spPr>
          <a:xfrm>
            <a:off x="7101510" y="3983100"/>
            <a:ext cx="3105150" cy="1231106"/>
          </a:xfrm>
        </p:spPr>
        <p:txBody>
          <a:bodyPr/>
          <a:lstStyle/>
          <a:p>
            <a:r>
              <a:rPr lang="en-US" dirty="0"/>
              <a:t>English, </a:t>
            </a:r>
            <a:r>
              <a:rPr lang="en-US" dirty="0" err="1"/>
              <a:t>Maths</a:t>
            </a:r>
            <a:r>
              <a:rPr lang="en-US" dirty="0"/>
              <a:t>, PFA</a:t>
            </a:r>
          </a:p>
          <a:p>
            <a:r>
              <a:rPr lang="en-US" dirty="0" err="1"/>
              <a:t>Btech</a:t>
            </a:r>
            <a:r>
              <a:rPr lang="en-US" dirty="0"/>
              <a:t> Work Skills Level 2</a:t>
            </a:r>
          </a:p>
          <a:p>
            <a:r>
              <a:rPr lang="en-US" dirty="0"/>
              <a:t>Links made across curriculum</a:t>
            </a:r>
          </a:p>
          <a:p>
            <a:r>
              <a:rPr lang="en-US" dirty="0"/>
              <a:t>National Careers Week</a:t>
            </a:r>
          </a:p>
          <a:p>
            <a:r>
              <a:rPr lang="en-US" dirty="0"/>
              <a:t>National Apprenticeship Week</a:t>
            </a:r>
          </a:p>
          <a:p>
            <a:r>
              <a:rPr lang="en-US" dirty="0"/>
              <a:t>Green Careers Week</a:t>
            </a:r>
          </a:p>
          <a:p>
            <a:endParaRPr lang="en-US" dirty="0"/>
          </a:p>
          <a:p>
            <a:endParaRPr lang="en-US" dirty="0"/>
          </a:p>
        </p:txBody>
      </p:sp>
      <p:sp>
        <p:nvSpPr>
          <p:cNvPr id="49" name="Text Placeholder 48">
            <a:extLst>
              <a:ext uri="{FF2B5EF4-FFF2-40B4-BE49-F238E27FC236}">
                <a16:creationId xmlns:a16="http://schemas.microsoft.com/office/drawing/2014/main" id="{12A1F495-84D3-C545-B3CF-E992D7DFAA66}"/>
              </a:ext>
            </a:extLst>
          </p:cNvPr>
          <p:cNvSpPr>
            <a:spLocks noGrp="1"/>
          </p:cNvSpPr>
          <p:nvPr>
            <p:ph type="body" sz="quarter" idx="31"/>
          </p:nvPr>
        </p:nvSpPr>
        <p:spPr>
          <a:xfrm>
            <a:off x="7101510" y="5479622"/>
            <a:ext cx="3105150" cy="1384995"/>
          </a:xfrm>
        </p:spPr>
        <p:txBody>
          <a:bodyPr/>
          <a:lstStyle/>
          <a:p>
            <a:r>
              <a:rPr lang="en-US" dirty="0"/>
              <a:t>Complete Student Profile</a:t>
            </a:r>
          </a:p>
          <a:p>
            <a:r>
              <a:rPr lang="en-US" dirty="0"/>
              <a:t>Links made across curriculum</a:t>
            </a:r>
          </a:p>
          <a:p>
            <a:r>
              <a:rPr lang="en-US" dirty="0"/>
              <a:t>Careers Advisor Interviews</a:t>
            </a:r>
          </a:p>
          <a:p>
            <a:r>
              <a:rPr lang="en-US" dirty="0"/>
              <a:t>National Careers Week</a:t>
            </a:r>
          </a:p>
          <a:p>
            <a:r>
              <a:rPr lang="en-US" dirty="0"/>
              <a:t>National Apprenticeship Week</a:t>
            </a:r>
          </a:p>
          <a:p>
            <a:r>
              <a:rPr lang="en-US" dirty="0"/>
              <a:t>Green Careers Week</a:t>
            </a:r>
          </a:p>
          <a:p>
            <a:endParaRPr lang="en-US" dirty="0"/>
          </a:p>
          <a:p>
            <a:endParaRPr lang="en-US" dirty="0"/>
          </a:p>
          <a:p>
            <a:endParaRPr lang="en-US" dirty="0"/>
          </a:p>
        </p:txBody>
      </p:sp>
      <p:sp>
        <p:nvSpPr>
          <p:cNvPr id="50" name="Text Placeholder 49">
            <a:extLst>
              <a:ext uri="{FF2B5EF4-FFF2-40B4-BE49-F238E27FC236}">
                <a16:creationId xmlns:a16="http://schemas.microsoft.com/office/drawing/2014/main" id="{FEB6CA53-0E77-3C4E-82DA-379C027ACE6E}"/>
              </a:ext>
            </a:extLst>
          </p:cNvPr>
          <p:cNvSpPr>
            <a:spLocks noGrp="1"/>
          </p:cNvSpPr>
          <p:nvPr>
            <p:ph type="body" sz="quarter" idx="32"/>
          </p:nvPr>
        </p:nvSpPr>
        <p:spPr>
          <a:xfrm>
            <a:off x="7101510" y="6968484"/>
            <a:ext cx="3105150" cy="1538883"/>
          </a:xfrm>
        </p:spPr>
        <p:txBody>
          <a:bodyPr/>
          <a:lstStyle/>
          <a:p>
            <a:r>
              <a:rPr lang="en-US" dirty="0"/>
              <a:t>Introduction to different Careers on Unifrog/CBBC </a:t>
            </a:r>
          </a:p>
          <a:p>
            <a:r>
              <a:rPr lang="en-US" dirty="0"/>
              <a:t>Careers Advisor Interviews</a:t>
            </a:r>
          </a:p>
          <a:p>
            <a:r>
              <a:rPr lang="en-US" dirty="0"/>
              <a:t>Links made across curriculum</a:t>
            </a:r>
          </a:p>
          <a:p>
            <a:r>
              <a:rPr lang="en-US" dirty="0"/>
              <a:t>National Careers Week</a:t>
            </a:r>
          </a:p>
          <a:p>
            <a:r>
              <a:rPr lang="en-US" dirty="0"/>
              <a:t>National Apprenticeship Week</a:t>
            </a:r>
          </a:p>
          <a:p>
            <a:r>
              <a:rPr lang="en-US" dirty="0"/>
              <a:t>Green Careers Week</a:t>
            </a:r>
          </a:p>
          <a:p>
            <a:endParaRPr lang="en-US" dirty="0"/>
          </a:p>
          <a:p>
            <a:endParaRPr lang="en-US" dirty="0"/>
          </a:p>
          <a:p>
            <a:endParaRPr lang="en-US" dirty="0"/>
          </a:p>
          <a:p>
            <a:endParaRPr lang="en-US" dirty="0"/>
          </a:p>
        </p:txBody>
      </p:sp>
      <p:sp>
        <p:nvSpPr>
          <p:cNvPr id="51" name="Text Placeholder 50">
            <a:extLst>
              <a:ext uri="{FF2B5EF4-FFF2-40B4-BE49-F238E27FC236}">
                <a16:creationId xmlns:a16="http://schemas.microsoft.com/office/drawing/2014/main" id="{4F03364A-E1E0-CF4E-ABAB-A50D5D58834D}"/>
              </a:ext>
            </a:extLst>
          </p:cNvPr>
          <p:cNvSpPr>
            <a:spLocks noGrp="1"/>
          </p:cNvSpPr>
          <p:nvPr>
            <p:ph type="body" sz="quarter" idx="33"/>
          </p:nvPr>
        </p:nvSpPr>
        <p:spPr>
          <a:xfrm>
            <a:off x="7101510" y="8465006"/>
            <a:ext cx="3105150" cy="1384995"/>
          </a:xfrm>
        </p:spPr>
        <p:txBody>
          <a:bodyPr/>
          <a:lstStyle/>
          <a:p>
            <a:r>
              <a:rPr lang="en-US" dirty="0"/>
              <a:t>Introduction  to different Careers on Unifrog/CBBC </a:t>
            </a:r>
          </a:p>
          <a:p>
            <a:r>
              <a:rPr lang="en-US" dirty="0"/>
              <a:t>Careers Advisor Interviews</a:t>
            </a:r>
          </a:p>
          <a:p>
            <a:r>
              <a:rPr lang="en-US" dirty="0"/>
              <a:t>Links made across curriculum</a:t>
            </a:r>
          </a:p>
          <a:p>
            <a:r>
              <a:rPr lang="en-US" dirty="0"/>
              <a:t>National Careers Week</a:t>
            </a:r>
          </a:p>
          <a:p>
            <a:r>
              <a:rPr lang="en-US" dirty="0"/>
              <a:t>National Apprenticeship Week</a:t>
            </a:r>
          </a:p>
          <a:p>
            <a:r>
              <a:rPr lang="en-US" dirty="0"/>
              <a:t>Green Careers Week</a:t>
            </a:r>
          </a:p>
          <a:p>
            <a:endParaRPr lang="en-US" dirty="0"/>
          </a:p>
          <a:p>
            <a:endParaRPr lang="en-US" dirty="0"/>
          </a:p>
          <a:p>
            <a:endParaRPr lang="en-US" dirty="0"/>
          </a:p>
        </p:txBody>
      </p:sp>
      <p:sp>
        <p:nvSpPr>
          <p:cNvPr id="52" name="Text Placeholder 51">
            <a:extLst>
              <a:ext uri="{FF2B5EF4-FFF2-40B4-BE49-F238E27FC236}">
                <a16:creationId xmlns:a16="http://schemas.microsoft.com/office/drawing/2014/main" id="{C7384412-5E67-AF4C-8A5F-A48EAED27265}"/>
              </a:ext>
            </a:extLst>
          </p:cNvPr>
          <p:cNvSpPr>
            <a:spLocks noGrp="1"/>
          </p:cNvSpPr>
          <p:nvPr>
            <p:ph type="body" sz="quarter" idx="34"/>
          </p:nvPr>
        </p:nvSpPr>
        <p:spPr>
          <a:xfrm>
            <a:off x="7076345" y="9953868"/>
            <a:ext cx="3105150" cy="1231106"/>
          </a:xfrm>
        </p:spPr>
        <p:txBody>
          <a:bodyPr/>
          <a:lstStyle/>
          <a:p>
            <a:r>
              <a:rPr lang="en-US" dirty="0"/>
              <a:t>Introduction  to different Careers on Unifrog/CBBC </a:t>
            </a:r>
          </a:p>
          <a:p>
            <a:r>
              <a:rPr lang="en-US" dirty="0"/>
              <a:t>Informal chats via Tutors and Learning Mentors</a:t>
            </a:r>
          </a:p>
          <a:p>
            <a:r>
              <a:rPr lang="en-US" dirty="0"/>
              <a:t>National Careers Week</a:t>
            </a:r>
          </a:p>
          <a:p>
            <a:r>
              <a:rPr lang="en-US" dirty="0"/>
              <a:t>National Apprenticeship Week</a:t>
            </a:r>
          </a:p>
          <a:p>
            <a:r>
              <a:rPr lang="en-US" dirty="0"/>
              <a:t>Green Careers Week</a:t>
            </a:r>
          </a:p>
          <a:p>
            <a:r>
              <a:rPr lang="en-US" dirty="0"/>
              <a:t>Careers Advisor interviews</a:t>
            </a:r>
          </a:p>
          <a:p>
            <a:endParaRPr lang="en-US" dirty="0"/>
          </a:p>
          <a:p>
            <a:endParaRPr lang="en-US" dirty="0"/>
          </a:p>
        </p:txBody>
      </p:sp>
      <p:sp>
        <p:nvSpPr>
          <p:cNvPr id="53" name="Text Placeholder 52">
            <a:extLst>
              <a:ext uri="{FF2B5EF4-FFF2-40B4-BE49-F238E27FC236}">
                <a16:creationId xmlns:a16="http://schemas.microsoft.com/office/drawing/2014/main" id="{242A24E6-9BD6-CE45-8706-28C6F58BD401}"/>
              </a:ext>
            </a:extLst>
          </p:cNvPr>
          <p:cNvSpPr>
            <a:spLocks noGrp="1"/>
          </p:cNvSpPr>
          <p:nvPr>
            <p:ph type="body" sz="quarter" idx="35"/>
          </p:nvPr>
        </p:nvSpPr>
        <p:spPr>
          <a:xfrm>
            <a:off x="7076345" y="11450390"/>
            <a:ext cx="3105150" cy="1077218"/>
          </a:xfrm>
        </p:spPr>
        <p:txBody>
          <a:bodyPr/>
          <a:lstStyle/>
          <a:p>
            <a:r>
              <a:rPr lang="en-US" dirty="0"/>
              <a:t>Introduction  to different Careers on Unifrog/CBBC </a:t>
            </a:r>
          </a:p>
          <a:p>
            <a:r>
              <a:rPr lang="en-US" dirty="0"/>
              <a:t>Informal chats via Tutors and Learning Mentors</a:t>
            </a:r>
          </a:p>
          <a:p>
            <a:r>
              <a:rPr lang="en-US" dirty="0"/>
              <a:t>National Careers Week</a:t>
            </a:r>
          </a:p>
          <a:p>
            <a:r>
              <a:rPr lang="en-US" dirty="0"/>
              <a:t>National Apprenticeship Week</a:t>
            </a:r>
          </a:p>
          <a:p>
            <a:r>
              <a:rPr lang="en-US" dirty="0"/>
              <a:t>Green Careers Week</a:t>
            </a:r>
          </a:p>
          <a:p>
            <a:endParaRPr lang="en-US" dirty="0"/>
          </a:p>
          <a:p>
            <a:endParaRPr lang="en-US" dirty="0"/>
          </a:p>
        </p:txBody>
      </p:sp>
      <p:sp>
        <p:nvSpPr>
          <p:cNvPr id="54" name="Text Placeholder 53">
            <a:extLst>
              <a:ext uri="{FF2B5EF4-FFF2-40B4-BE49-F238E27FC236}">
                <a16:creationId xmlns:a16="http://schemas.microsoft.com/office/drawing/2014/main" id="{5AB1473E-CA2B-8745-A011-CD66AA2B0418}"/>
              </a:ext>
            </a:extLst>
          </p:cNvPr>
          <p:cNvSpPr>
            <a:spLocks noGrp="1"/>
          </p:cNvSpPr>
          <p:nvPr>
            <p:ph type="body" sz="quarter" idx="36"/>
          </p:nvPr>
        </p:nvSpPr>
        <p:spPr>
          <a:xfrm>
            <a:off x="7101510" y="12936820"/>
            <a:ext cx="3105150" cy="1600438"/>
          </a:xfrm>
        </p:spPr>
        <p:txBody>
          <a:bodyPr/>
          <a:lstStyle/>
          <a:p>
            <a:r>
              <a:rPr lang="en-US" sz="1400" b="1" dirty="0"/>
              <a:t>Years 5/6:</a:t>
            </a:r>
          </a:p>
          <a:p>
            <a:r>
              <a:rPr lang="en-US" dirty="0"/>
              <a:t>Introduction  to different Careers on Unifrog/CBBC </a:t>
            </a:r>
          </a:p>
          <a:p>
            <a:r>
              <a:rPr lang="en-US" dirty="0"/>
              <a:t>Informal chats via Tutors and Learning Mentors</a:t>
            </a:r>
          </a:p>
          <a:p>
            <a:r>
              <a:rPr lang="en-US" dirty="0"/>
              <a:t>Informal links in lessons</a:t>
            </a:r>
          </a:p>
          <a:p>
            <a:r>
              <a:rPr lang="en-US" dirty="0"/>
              <a:t>National Careers Week</a:t>
            </a:r>
          </a:p>
          <a:p>
            <a:r>
              <a:rPr lang="en-US" dirty="0"/>
              <a:t>National Apprenticeship Week</a:t>
            </a:r>
          </a:p>
          <a:p>
            <a:r>
              <a:rPr lang="en-US" dirty="0"/>
              <a:t>Green Careers Week</a:t>
            </a:r>
          </a:p>
          <a:p>
            <a:endParaRPr lang="en-US" dirty="0"/>
          </a:p>
          <a:p>
            <a:endParaRPr lang="en-US" b="1" dirty="0"/>
          </a:p>
          <a:p>
            <a:endParaRPr lang="en-US" dirty="0"/>
          </a:p>
        </p:txBody>
      </p:sp>
      <p:sp>
        <p:nvSpPr>
          <p:cNvPr id="16" name="object 4">
            <a:extLst>
              <a:ext uri="{FF2B5EF4-FFF2-40B4-BE49-F238E27FC236}">
                <a16:creationId xmlns:a16="http://schemas.microsoft.com/office/drawing/2014/main" id="{3BA8506F-790A-9443-9E4C-653B0A13BEE1}"/>
              </a:ext>
            </a:extLst>
          </p:cNvPr>
          <p:cNvSpPr txBox="1"/>
          <p:nvPr/>
        </p:nvSpPr>
        <p:spPr>
          <a:xfrm>
            <a:off x="444500" y="319515"/>
            <a:ext cx="6838950" cy="996748"/>
          </a:xfrm>
          <a:prstGeom prst="rect">
            <a:avLst/>
          </a:prstGeom>
        </p:spPr>
        <p:txBody>
          <a:bodyPr vert="horz" wrap="square" lIns="0" tIns="12700" rIns="0" bIns="0" rtlCol="0">
            <a:spAutoFit/>
          </a:bodyPr>
          <a:lstStyle/>
          <a:p>
            <a:pPr marL="12700" marR="5080">
              <a:lnSpc>
                <a:spcPct val="111100"/>
              </a:lnSpc>
              <a:spcBef>
                <a:spcPts val="100"/>
              </a:spcBef>
            </a:pPr>
            <a:r>
              <a:rPr lang="en-GB" sz="3000" b="1" spc="15" dirty="0">
                <a:solidFill>
                  <a:srgbClr val="00A8A8"/>
                </a:solidFill>
                <a:latin typeface="Lato"/>
                <a:cs typeface="Lato"/>
              </a:rPr>
              <a:t>Careers </a:t>
            </a:r>
            <a:r>
              <a:rPr lang="en-GB" sz="3000" b="1" spc="10" dirty="0">
                <a:solidFill>
                  <a:srgbClr val="00A8A8"/>
                </a:solidFill>
                <a:latin typeface="Lato"/>
                <a:cs typeface="Lato"/>
              </a:rPr>
              <a:t>Programme </a:t>
            </a:r>
            <a:r>
              <a:rPr lang="en-GB" sz="3000" b="1" spc="15" dirty="0">
                <a:solidFill>
                  <a:srgbClr val="00A8A8"/>
                </a:solidFill>
                <a:latin typeface="Lato"/>
                <a:cs typeface="Lato"/>
              </a:rPr>
              <a:t>Overview </a:t>
            </a:r>
            <a:r>
              <a:rPr lang="en-GB" sz="3000" b="1" spc="30" dirty="0">
                <a:solidFill>
                  <a:srgbClr val="00A8A8"/>
                </a:solidFill>
                <a:latin typeface="Lato"/>
                <a:cs typeface="Lato"/>
              </a:rPr>
              <a:t>Harbour School Dorset</a:t>
            </a:r>
            <a:endParaRPr lang="en-GB" sz="3000" dirty="0">
              <a:latin typeface="Lato"/>
              <a:cs typeface="Lato"/>
            </a:endParaRPr>
          </a:p>
        </p:txBody>
      </p:sp>
      <p:sp>
        <p:nvSpPr>
          <p:cNvPr id="17" name="Oval 16">
            <a:extLst>
              <a:ext uri="{FF2B5EF4-FFF2-40B4-BE49-F238E27FC236}">
                <a16:creationId xmlns:a16="http://schemas.microsoft.com/office/drawing/2014/main" id="{1199F7F0-7EA8-4946-B079-9ED31B52D26B}"/>
              </a:ext>
            </a:extLst>
          </p:cNvPr>
          <p:cNvSpPr/>
          <p:nvPr/>
        </p:nvSpPr>
        <p:spPr>
          <a:xfrm>
            <a:off x="4447528" y="4179520"/>
            <a:ext cx="820268" cy="820268"/>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FA3C749-FB38-0943-81A3-E608E08DB6A3}"/>
              </a:ext>
            </a:extLst>
          </p:cNvPr>
          <p:cNvSpPr/>
          <p:nvPr/>
        </p:nvSpPr>
        <p:spPr>
          <a:xfrm>
            <a:off x="5454554" y="5210777"/>
            <a:ext cx="828073" cy="828073"/>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02B96E5-1E60-B648-93DB-2E554CBCB556}"/>
              </a:ext>
            </a:extLst>
          </p:cNvPr>
          <p:cNvSpPr/>
          <p:nvPr/>
        </p:nvSpPr>
        <p:spPr>
          <a:xfrm>
            <a:off x="4441663" y="6155469"/>
            <a:ext cx="820268" cy="820268"/>
          </a:xfrm>
          <a:prstGeom prst="ellipse">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4FCE228-CBEE-E54B-A6D5-21736638AC77}"/>
              </a:ext>
            </a:extLst>
          </p:cNvPr>
          <p:cNvSpPr/>
          <p:nvPr/>
        </p:nvSpPr>
        <p:spPr>
          <a:xfrm>
            <a:off x="5454554" y="7151420"/>
            <a:ext cx="828073" cy="828073"/>
          </a:xfrm>
          <a:prstGeom prst="ellipse">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8C199711-C846-354D-BE9A-D5D5133CD970}"/>
              </a:ext>
            </a:extLst>
          </p:cNvPr>
          <p:cNvSpPr/>
          <p:nvPr/>
        </p:nvSpPr>
        <p:spPr>
          <a:xfrm>
            <a:off x="4476664" y="8169752"/>
            <a:ext cx="820268" cy="820268"/>
          </a:xfrm>
          <a:prstGeom prst="ellipse">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64179A9F-8744-E548-8EC8-D22AB3A9B14D}"/>
              </a:ext>
            </a:extLst>
          </p:cNvPr>
          <p:cNvSpPr/>
          <p:nvPr/>
        </p:nvSpPr>
        <p:spPr>
          <a:xfrm>
            <a:off x="5470310" y="9145585"/>
            <a:ext cx="828073" cy="828073"/>
          </a:xfrm>
          <a:prstGeom prst="ellipse">
            <a:avLst/>
          </a:prstGeom>
          <a:blipFill>
            <a:blip r:embed="rId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7B9DC68D-35C5-E04A-B4A0-6CC03D1BDC34}"/>
              </a:ext>
            </a:extLst>
          </p:cNvPr>
          <p:cNvSpPr/>
          <p:nvPr/>
        </p:nvSpPr>
        <p:spPr>
          <a:xfrm>
            <a:off x="4485010" y="10124099"/>
            <a:ext cx="820988" cy="820988"/>
          </a:xfrm>
          <a:prstGeom prst="ellipse">
            <a:avLst/>
          </a:prstGeom>
          <a:blipFill>
            <a:blip r:embed="rId9"/>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3BEC462C-D9C3-9340-8347-BD6D5CF9E385}"/>
              </a:ext>
            </a:extLst>
          </p:cNvPr>
          <p:cNvSpPr/>
          <p:nvPr/>
        </p:nvSpPr>
        <p:spPr>
          <a:xfrm>
            <a:off x="5475537" y="11131682"/>
            <a:ext cx="828073" cy="828073"/>
          </a:xfrm>
          <a:prstGeom prst="ellipse">
            <a:avLst/>
          </a:prstGeom>
          <a:blipFill>
            <a:blip r:embed="rId10"/>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57B347EC-6CDB-2A4A-8907-1315D1CB0437}"/>
              </a:ext>
            </a:extLst>
          </p:cNvPr>
          <p:cNvSpPr/>
          <p:nvPr/>
        </p:nvSpPr>
        <p:spPr>
          <a:xfrm>
            <a:off x="4476664" y="12121908"/>
            <a:ext cx="820988" cy="820988"/>
          </a:xfrm>
          <a:prstGeom prst="ellipse">
            <a:avLst/>
          </a:prstGeom>
          <a:blipFill>
            <a:blip r:embed="rId1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4438ACF9-6146-F44A-B1BB-9DBA29FBA5E7}"/>
              </a:ext>
            </a:extLst>
          </p:cNvPr>
          <p:cNvSpPr/>
          <p:nvPr/>
        </p:nvSpPr>
        <p:spPr>
          <a:xfrm>
            <a:off x="5503104" y="13117779"/>
            <a:ext cx="846182" cy="846182"/>
          </a:xfrm>
          <a:prstGeom prst="ellipse">
            <a:avLst/>
          </a:prstGeom>
          <a:blipFill>
            <a:blip r:embed="rId1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6569328"/>
      </p:ext>
    </p:extLst>
  </p:cSld>
  <p:clrMapOvr>
    <a:masterClrMapping/>
  </p:clrMapOvr>
</p:sld>
</file>

<file path=ppt/theme/theme1.xml><?xml version="1.0" encoding="utf-8"?>
<a:theme xmlns:a="http://schemas.openxmlformats.org/drawingml/2006/main" name="Office Theme">
  <a:themeElements>
    <a:clrScheme name="CEC">
      <a:dk1>
        <a:srgbClr val="565755"/>
      </a:dk1>
      <a:lt1>
        <a:srgbClr val="FFFFFF"/>
      </a:lt1>
      <a:dk2>
        <a:srgbClr val="44546A"/>
      </a:dk2>
      <a:lt2>
        <a:srgbClr val="FFFFFF"/>
      </a:lt2>
      <a:accent1>
        <a:srgbClr val="00A8A8"/>
      </a:accent1>
      <a:accent2>
        <a:srgbClr val="006992"/>
      </a:accent2>
      <a:accent3>
        <a:srgbClr val="515E93"/>
      </a:accent3>
      <a:accent4>
        <a:srgbClr val="0B7976"/>
      </a:accent4>
      <a:accent5>
        <a:srgbClr val="124F44"/>
      </a:accent5>
      <a:accent6>
        <a:srgbClr val="E8B363"/>
      </a:accent6>
      <a:hlink>
        <a:srgbClr val="575756"/>
      </a:hlink>
      <a:folHlink>
        <a:srgbClr val="57575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wrap="square" lIns="0" tIns="12700" rIns="0" bIns="0" rtlCol="0">
        <a:spAutoFit/>
      </a:bodyPr>
      <a:lstStyle>
        <a:defPPr marL="12700" algn="l">
          <a:lnSpc>
            <a:spcPct val="100000"/>
          </a:lnSpc>
          <a:spcBef>
            <a:spcPts val="100"/>
          </a:spcBef>
          <a:defRPr sz="3000" b="1" spc="-65" dirty="0">
            <a:solidFill>
              <a:srgbClr val="00A8A8"/>
            </a:solidFill>
            <a:latin typeface="Lato"/>
            <a:cs typeface="Lato"/>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357</TotalTime>
  <Words>382</Words>
  <Application>Microsoft Office PowerPoint</Application>
  <PresentationFormat>Custom</PresentationFormat>
  <Paragraphs>75</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Calibri</vt:lpstr>
      <vt:lpstr>Lato</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Dillon</dc:creator>
  <cp:lastModifiedBy>Donna Featherstone</cp:lastModifiedBy>
  <cp:revision>26</cp:revision>
  <dcterms:created xsi:type="dcterms:W3CDTF">2020-04-16T08:53:31Z</dcterms:created>
  <dcterms:modified xsi:type="dcterms:W3CDTF">2025-11-04T16:07:51Z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2020-04-16T00:00:00Z</vt:filetime>
  </property>
  <property fmtid="{D5CDD505-2E9C-101B-9397-08002B2CF9AE}" pid="3" name="Creator">
    <vt:lpwstr>Adobe InDesign 15.0 (Macintosh)</vt:lpwstr>
  </property>
  <property fmtid="{D5CDD505-2E9C-101B-9397-08002B2CF9AE}" pid="4" name="LastSaved">
    <vt:filetime>2020-04-16T00:00:00Z</vt:filetime>
  </property>
</Properties>
</file>